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78" r:id="rId5"/>
    <p:sldId id="279" r:id="rId6"/>
    <p:sldId id="272" r:id="rId7"/>
    <p:sldId id="280" r:id="rId8"/>
    <p:sldId id="265" r:id="rId9"/>
    <p:sldId id="263" r:id="rId10"/>
    <p:sldId id="262" r:id="rId11"/>
    <p:sldId id="266" r:id="rId12"/>
    <p:sldId id="267" r:id="rId13"/>
    <p:sldId id="259" r:id="rId14"/>
    <p:sldId id="268" r:id="rId15"/>
    <p:sldId id="269" r:id="rId16"/>
    <p:sldId id="270" r:id="rId17"/>
    <p:sldId id="271" r:id="rId18"/>
    <p:sldId id="282" r:id="rId19"/>
    <p:sldId id="283" r:id="rId20"/>
    <p:sldId id="284" r:id="rId21"/>
    <p:sldId id="273" r:id="rId22"/>
    <p:sldId id="274" r:id="rId23"/>
    <p:sldId id="276" r:id="rId24"/>
    <p:sldId id="277" r:id="rId25"/>
  </p:sldIdLst>
  <p:sldSz cx="12192000" cy="6858000"/>
  <p:notesSz cx="6858000" cy="9144000"/>
  <p:defaultTextStyle>
    <a:defPPr>
      <a:defRPr lang="en-PH"/>
    </a:defPPr>
    <a:lvl1pPr algn="l" defTabSz="455613"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defTabSz="45561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defTabSz="45561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defTabSz="45561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defTabSz="45561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ishman-Hillard" initials="" lastIdx="11" clrIdx="0"/>
  <p:cmAuthor id="2" name="Mashm10020" initials=""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545"/>
    <a:srgbClr val="FF7600"/>
    <a:srgbClr val="FDB515"/>
    <a:srgbClr val="6BA539"/>
    <a:srgbClr val="C60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2598" autoAdjust="0"/>
  </p:normalViewPr>
  <p:slideViewPr>
    <p:cSldViewPr snapToGrid="0" snapToObjects="1">
      <p:cViewPr varScale="1">
        <p:scale>
          <a:sx n="87" d="100"/>
          <a:sy n="87" d="100"/>
        </p:scale>
        <p:origin x="533" y="4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84BB74-0479-4A49-B78E-C96F6FD1098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89" eaLnBrk="1" fontAlgn="auto" hangingPunct="1">
              <a:spcBef>
                <a:spcPts val="0"/>
              </a:spcBef>
              <a:spcAft>
                <a:spcPts val="0"/>
              </a:spcAft>
              <a:defRPr sz="1200" dirty="0">
                <a:latin typeface="+mn-lt"/>
              </a:defRPr>
            </a:lvl1pPr>
          </a:lstStyle>
          <a:p>
            <a:pPr>
              <a:defRPr/>
            </a:pPr>
            <a:endParaRPr lang="en-US" dirty="0"/>
          </a:p>
        </p:txBody>
      </p:sp>
      <p:sp>
        <p:nvSpPr>
          <p:cNvPr id="3" name="Date Placeholder 2">
            <a:extLst>
              <a:ext uri="{FF2B5EF4-FFF2-40B4-BE49-F238E27FC236}">
                <a16:creationId xmlns:a16="http://schemas.microsoft.com/office/drawing/2014/main" id="{4E9721D3-E54B-4C3F-88C5-A0EF7969334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57189" eaLnBrk="1" fontAlgn="auto" hangingPunct="1">
              <a:spcBef>
                <a:spcPts val="0"/>
              </a:spcBef>
              <a:spcAft>
                <a:spcPts val="0"/>
              </a:spcAft>
              <a:defRPr sz="1200" smtClean="0">
                <a:latin typeface="+mn-lt"/>
              </a:defRPr>
            </a:lvl1pPr>
          </a:lstStyle>
          <a:p>
            <a:pPr>
              <a:defRPr/>
            </a:pPr>
            <a:fld id="{ABA35F79-4FC5-4288-9B63-EB4F75F4AE75}" type="datetimeFigureOut">
              <a:rPr lang="en-US"/>
              <a:pPr>
                <a:defRPr/>
              </a:pPr>
              <a:t>1/10/2023</a:t>
            </a:fld>
            <a:endParaRPr lang="en-US" dirty="0"/>
          </a:p>
        </p:txBody>
      </p:sp>
      <p:sp>
        <p:nvSpPr>
          <p:cNvPr id="4" name="Footer Placeholder 3">
            <a:extLst>
              <a:ext uri="{FF2B5EF4-FFF2-40B4-BE49-F238E27FC236}">
                <a16:creationId xmlns:a16="http://schemas.microsoft.com/office/drawing/2014/main" id="{DEDA1907-C870-449C-935E-D52C550D4C1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7189" eaLnBrk="1" fontAlgn="auto" hangingPunct="1">
              <a:spcBef>
                <a:spcPts val="0"/>
              </a:spcBef>
              <a:spcAft>
                <a:spcPts val="0"/>
              </a:spcAft>
              <a:defRPr sz="1200" dirty="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8FFA8671-3E12-49F7-8957-B59F9D1705C4}"/>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57189" eaLnBrk="1" fontAlgn="auto" hangingPunct="1">
              <a:spcBef>
                <a:spcPts val="0"/>
              </a:spcBef>
              <a:spcAft>
                <a:spcPts val="0"/>
              </a:spcAft>
              <a:defRPr sz="1200" smtClean="0">
                <a:latin typeface="+mn-lt"/>
              </a:defRPr>
            </a:lvl1pPr>
          </a:lstStyle>
          <a:p>
            <a:pPr>
              <a:defRPr/>
            </a:pPr>
            <a:fld id="{3DC99677-239B-465A-AEF2-CC0616765109}"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0C93BA-84EF-4E3B-8329-24A3D531BF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189" eaLnBrk="1" fontAlgn="auto" hangingPunct="1">
              <a:spcBef>
                <a:spcPts val="0"/>
              </a:spcBef>
              <a:spcAft>
                <a:spcPts val="0"/>
              </a:spcAft>
              <a:defRPr sz="1200" dirty="0">
                <a:latin typeface="+mn-lt"/>
              </a:defRPr>
            </a:lvl1pPr>
          </a:lstStyle>
          <a:p>
            <a:pPr>
              <a:defRPr/>
            </a:pPr>
            <a:endParaRPr lang="en-US" dirty="0"/>
          </a:p>
        </p:txBody>
      </p:sp>
      <p:sp>
        <p:nvSpPr>
          <p:cNvPr id="3" name="Date Placeholder 2">
            <a:extLst>
              <a:ext uri="{FF2B5EF4-FFF2-40B4-BE49-F238E27FC236}">
                <a16:creationId xmlns:a16="http://schemas.microsoft.com/office/drawing/2014/main" id="{2909C71F-1D4E-4C30-956E-3F2F4D4A97E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457189" eaLnBrk="1" fontAlgn="auto" hangingPunct="1">
              <a:spcBef>
                <a:spcPts val="0"/>
              </a:spcBef>
              <a:spcAft>
                <a:spcPts val="0"/>
              </a:spcAft>
              <a:defRPr sz="1200" smtClean="0">
                <a:latin typeface="+mn-lt"/>
              </a:defRPr>
            </a:lvl1pPr>
          </a:lstStyle>
          <a:p>
            <a:pPr>
              <a:defRPr/>
            </a:pPr>
            <a:fld id="{8775E43E-B06A-415E-8DBE-F6685423EACC}" type="datetimeFigureOut">
              <a:rPr lang="en-US"/>
              <a:pPr>
                <a:defRPr/>
              </a:pPr>
              <a:t>1/10/2023</a:t>
            </a:fld>
            <a:endParaRPr lang="en-US" dirty="0"/>
          </a:p>
        </p:txBody>
      </p:sp>
      <p:sp>
        <p:nvSpPr>
          <p:cNvPr id="4" name="Slide Image Placeholder 3">
            <a:extLst>
              <a:ext uri="{FF2B5EF4-FFF2-40B4-BE49-F238E27FC236}">
                <a16:creationId xmlns:a16="http://schemas.microsoft.com/office/drawing/2014/main" id="{618D12BB-99F6-443A-8124-CCFD1B85F05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F788CD6-29E8-4E36-A5D1-EB1A26F8762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1A06C6B3-3FD2-4A12-AC0C-A5A5D5EB01C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7189" eaLnBrk="1" fontAlgn="auto" hangingPunct="1">
              <a:spcBef>
                <a:spcPts val="0"/>
              </a:spcBef>
              <a:spcAft>
                <a:spcPts val="0"/>
              </a:spcAft>
              <a:defRPr sz="1200" dirty="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EFCCEB5C-6B5F-45B2-9BC1-159A3B429556}"/>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57189" eaLnBrk="1" fontAlgn="auto" hangingPunct="1">
              <a:spcBef>
                <a:spcPts val="0"/>
              </a:spcBef>
              <a:spcAft>
                <a:spcPts val="0"/>
              </a:spcAft>
              <a:defRPr sz="1200" smtClean="0">
                <a:latin typeface="+mn-lt"/>
              </a:defRPr>
            </a:lvl1pPr>
          </a:lstStyle>
          <a:p>
            <a:pPr>
              <a:defRPr/>
            </a:pPr>
            <a:fld id="{6E83E257-FB91-4162-AB95-C248585D2DD5}"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5613" rtl="0" fontAlgn="base">
      <a:spcBef>
        <a:spcPct val="30000"/>
      </a:spcBef>
      <a:spcAft>
        <a:spcPct val="0"/>
      </a:spcAft>
      <a:defRPr sz="1200" kern="1200">
        <a:solidFill>
          <a:schemeClr val="tx1"/>
        </a:solidFill>
        <a:latin typeface="+mn-lt"/>
        <a:ea typeface="+mn-ea"/>
        <a:cs typeface="+mn-cs"/>
      </a:defRPr>
    </a:lvl1pPr>
    <a:lvl2pPr marL="455613" algn="l" defTabSz="455613" rtl="0" fontAlgn="base">
      <a:spcBef>
        <a:spcPct val="30000"/>
      </a:spcBef>
      <a:spcAft>
        <a:spcPct val="0"/>
      </a:spcAft>
      <a:defRPr sz="1200" kern="1200">
        <a:solidFill>
          <a:schemeClr val="tx1"/>
        </a:solidFill>
        <a:latin typeface="+mn-lt"/>
        <a:ea typeface="+mn-ea"/>
        <a:cs typeface="+mn-cs"/>
      </a:defRPr>
    </a:lvl2pPr>
    <a:lvl3pPr marL="912813" algn="l" defTabSz="455613" rtl="0" fontAlgn="base">
      <a:spcBef>
        <a:spcPct val="30000"/>
      </a:spcBef>
      <a:spcAft>
        <a:spcPct val="0"/>
      </a:spcAft>
      <a:defRPr sz="1200" kern="1200">
        <a:solidFill>
          <a:schemeClr val="tx1"/>
        </a:solidFill>
        <a:latin typeface="+mn-lt"/>
        <a:ea typeface="+mn-ea"/>
        <a:cs typeface="+mn-cs"/>
      </a:defRPr>
    </a:lvl3pPr>
    <a:lvl4pPr marL="1370013" algn="l" defTabSz="455613" rtl="0" fontAlgn="base">
      <a:spcBef>
        <a:spcPct val="30000"/>
      </a:spcBef>
      <a:spcAft>
        <a:spcPct val="0"/>
      </a:spcAft>
      <a:defRPr sz="1200" kern="1200">
        <a:solidFill>
          <a:schemeClr val="tx1"/>
        </a:solidFill>
        <a:latin typeface="+mn-lt"/>
        <a:ea typeface="+mn-ea"/>
        <a:cs typeface="+mn-cs"/>
      </a:defRPr>
    </a:lvl4pPr>
    <a:lvl5pPr marL="1827213" algn="l" defTabSz="455613" rtl="0" fontAlgn="base">
      <a:spcBef>
        <a:spcPct val="30000"/>
      </a:spcBef>
      <a:spcAft>
        <a:spcPct val="0"/>
      </a:spcAft>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5</a:t>
            </a:fld>
            <a:endParaRPr lang="en-US" dirty="0"/>
          </a:p>
        </p:txBody>
      </p:sp>
    </p:spTree>
    <p:extLst>
      <p:ext uri="{BB962C8B-B14F-4D97-AF65-F5344CB8AC3E}">
        <p14:creationId xmlns:p14="http://schemas.microsoft.com/office/powerpoint/2010/main" val="316888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14</a:t>
            </a:fld>
            <a:endParaRPr lang="en-US" dirty="0"/>
          </a:p>
        </p:txBody>
      </p:sp>
    </p:spTree>
    <p:extLst>
      <p:ext uri="{BB962C8B-B14F-4D97-AF65-F5344CB8AC3E}">
        <p14:creationId xmlns:p14="http://schemas.microsoft.com/office/powerpoint/2010/main" val="181119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16</a:t>
            </a:fld>
            <a:endParaRPr lang="en-US" dirty="0"/>
          </a:p>
        </p:txBody>
      </p:sp>
    </p:spTree>
    <p:extLst>
      <p:ext uri="{BB962C8B-B14F-4D97-AF65-F5344CB8AC3E}">
        <p14:creationId xmlns:p14="http://schemas.microsoft.com/office/powerpoint/2010/main" val="163672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6</a:t>
            </a:fld>
            <a:endParaRPr lang="en-US" dirty="0"/>
          </a:p>
        </p:txBody>
      </p:sp>
    </p:spTree>
    <p:extLst>
      <p:ext uri="{BB962C8B-B14F-4D97-AF65-F5344CB8AC3E}">
        <p14:creationId xmlns:p14="http://schemas.microsoft.com/office/powerpoint/2010/main" val="180870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7</a:t>
            </a:fld>
            <a:endParaRPr lang="en-US" dirty="0"/>
          </a:p>
        </p:txBody>
      </p:sp>
    </p:spTree>
    <p:extLst>
      <p:ext uri="{BB962C8B-B14F-4D97-AF65-F5344CB8AC3E}">
        <p14:creationId xmlns:p14="http://schemas.microsoft.com/office/powerpoint/2010/main" val="201684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8</a:t>
            </a:fld>
            <a:endParaRPr lang="en-US" dirty="0"/>
          </a:p>
        </p:txBody>
      </p:sp>
    </p:spTree>
    <p:extLst>
      <p:ext uri="{BB962C8B-B14F-4D97-AF65-F5344CB8AC3E}">
        <p14:creationId xmlns:p14="http://schemas.microsoft.com/office/powerpoint/2010/main" val="420293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9</a:t>
            </a:fld>
            <a:endParaRPr lang="en-US" dirty="0"/>
          </a:p>
        </p:txBody>
      </p:sp>
    </p:spTree>
    <p:extLst>
      <p:ext uri="{BB962C8B-B14F-4D97-AF65-F5344CB8AC3E}">
        <p14:creationId xmlns:p14="http://schemas.microsoft.com/office/powerpoint/2010/main" val="374649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10</a:t>
            </a:fld>
            <a:endParaRPr lang="en-US" dirty="0"/>
          </a:p>
        </p:txBody>
      </p:sp>
    </p:spTree>
    <p:extLst>
      <p:ext uri="{BB962C8B-B14F-4D97-AF65-F5344CB8AC3E}">
        <p14:creationId xmlns:p14="http://schemas.microsoft.com/office/powerpoint/2010/main" val="254699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11</a:t>
            </a:fld>
            <a:endParaRPr lang="en-US" dirty="0"/>
          </a:p>
        </p:txBody>
      </p:sp>
    </p:spTree>
    <p:extLst>
      <p:ext uri="{BB962C8B-B14F-4D97-AF65-F5344CB8AC3E}">
        <p14:creationId xmlns:p14="http://schemas.microsoft.com/office/powerpoint/2010/main" val="3002430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12</a:t>
            </a:fld>
            <a:endParaRPr lang="en-US" dirty="0"/>
          </a:p>
        </p:txBody>
      </p:sp>
    </p:spTree>
    <p:extLst>
      <p:ext uri="{BB962C8B-B14F-4D97-AF65-F5344CB8AC3E}">
        <p14:creationId xmlns:p14="http://schemas.microsoft.com/office/powerpoint/2010/main" val="349604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02369-6FA4-4669-8A7F-6F0DF53AB15A}" type="slidenum">
              <a:rPr lang="en-US" smtClean="0"/>
              <a:pPr/>
              <a:t>13</a:t>
            </a:fld>
            <a:endParaRPr lang="en-US" dirty="0"/>
          </a:p>
        </p:txBody>
      </p:sp>
    </p:spTree>
    <p:extLst>
      <p:ext uri="{BB962C8B-B14F-4D97-AF65-F5344CB8AC3E}">
        <p14:creationId xmlns:p14="http://schemas.microsoft.com/office/powerpoint/2010/main" val="3481867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5EB35EB-B9BC-474B-B8B9-D519FFDE25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4669" y="5364428"/>
            <a:ext cx="4424961" cy="646110"/>
          </a:xfrm>
          <a:prstGeom prst="rect">
            <a:avLst/>
          </a:prstGeom>
        </p:spPr>
      </p:pic>
      <p:sp>
        <p:nvSpPr>
          <p:cNvPr id="6" name="Rectangle 5">
            <a:extLst>
              <a:ext uri="{FF2B5EF4-FFF2-40B4-BE49-F238E27FC236}">
                <a16:creationId xmlns:a16="http://schemas.microsoft.com/office/drawing/2014/main" id="{14EC241D-4A1A-47BE-AA64-B768A493E2DB}"/>
              </a:ext>
            </a:extLst>
          </p:cNvPr>
          <p:cNvSpPr/>
          <p:nvPr/>
        </p:nvSpPr>
        <p:spPr>
          <a:xfrm>
            <a:off x="0" y="882650"/>
            <a:ext cx="8458200" cy="2457450"/>
          </a:xfrm>
          <a:prstGeom prst="rect">
            <a:avLst/>
          </a:prstGeom>
          <a:solidFill>
            <a:srgbClr val="140D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7" name="Rectangle 6">
            <a:extLst>
              <a:ext uri="{FF2B5EF4-FFF2-40B4-BE49-F238E27FC236}">
                <a16:creationId xmlns:a16="http://schemas.microsoft.com/office/drawing/2014/main" id="{999F0680-2998-46B2-8955-A3F26133F296}"/>
              </a:ext>
            </a:extLst>
          </p:cNvPr>
          <p:cNvSpPr/>
          <p:nvPr/>
        </p:nvSpPr>
        <p:spPr>
          <a:xfrm>
            <a:off x="0" y="3273425"/>
            <a:ext cx="6896100" cy="847725"/>
          </a:xfrm>
          <a:prstGeom prst="rect">
            <a:avLst/>
          </a:prstGeom>
          <a:solidFill>
            <a:srgbClr val="E60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pic>
        <p:nvPicPr>
          <p:cNvPr id="8" name="Picture 8">
            <a:extLst>
              <a:ext uri="{FF2B5EF4-FFF2-40B4-BE49-F238E27FC236}">
                <a16:creationId xmlns:a16="http://schemas.microsoft.com/office/drawing/2014/main" id="{B21A6119-AF0A-45A6-8439-49BB10DD2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5730875"/>
            <a:ext cx="25527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1726" y="3429000"/>
            <a:ext cx="6494374" cy="692430"/>
          </a:xfrm>
        </p:spPr>
        <p:txBody>
          <a:bodyPr/>
          <a:lstStyle>
            <a:lvl1pPr>
              <a:defRPr sz="2400" b="0">
                <a:solidFill>
                  <a:schemeClr val="bg1"/>
                </a:solidFill>
              </a:defRPr>
            </a:lvl1pPr>
          </a:lstStyle>
          <a:p>
            <a:pPr lvl="0"/>
            <a:r>
              <a:rPr lang="en-US"/>
              <a:t>Click to edit Master text styles</a:t>
            </a:r>
          </a:p>
        </p:txBody>
      </p:sp>
      <p:sp>
        <p:nvSpPr>
          <p:cNvPr id="11" name="Text Placeholder 7"/>
          <p:cNvSpPr>
            <a:spLocks noGrp="1"/>
          </p:cNvSpPr>
          <p:nvPr>
            <p:ph type="body" sz="quarter" idx="13"/>
          </p:nvPr>
        </p:nvSpPr>
        <p:spPr>
          <a:xfrm>
            <a:off x="396875" y="877455"/>
            <a:ext cx="6499225" cy="2395693"/>
          </a:xfrm>
        </p:spPr>
        <p:txBody>
          <a:bodyPr anchor="b"/>
          <a:lstStyle>
            <a:lvl1pPr>
              <a:lnSpc>
                <a:spcPts val="4800"/>
              </a:lnSpc>
              <a:defRPr sz="6000" b="1" i="0" cap="none" baseline="0">
                <a:solidFill>
                  <a:schemeClr val="bg1"/>
                </a:solidFill>
                <a:latin typeface="+mj-lt"/>
                <a:ea typeface="Arial Black" charset="0"/>
                <a:cs typeface="Arial Black" charset="0"/>
              </a:defRPr>
            </a:lvl1pPr>
          </a:lstStyle>
          <a:p>
            <a:pPr lvl="0"/>
            <a:r>
              <a:rPr lang="en-US"/>
              <a:t>Click to edit Master text styles</a:t>
            </a:r>
          </a:p>
        </p:txBody>
      </p:sp>
    </p:spTree>
    <p:extLst>
      <p:ext uri="{BB962C8B-B14F-4D97-AF65-F5344CB8AC3E}">
        <p14:creationId xmlns:p14="http://schemas.microsoft.com/office/powerpoint/2010/main" val="426251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ubtitle Slide">
    <p:bg>
      <p:bgPr>
        <a:solidFill>
          <a:srgbClr val="140D1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295F76-38C0-4F9E-982E-BED87CAB59DB}"/>
              </a:ext>
            </a:extLst>
          </p:cNvPr>
          <p:cNvSpPr/>
          <p:nvPr/>
        </p:nvSpPr>
        <p:spPr>
          <a:xfrm>
            <a:off x="0" y="2901950"/>
            <a:ext cx="8458200" cy="245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5" name="Rectangle 4">
            <a:extLst>
              <a:ext uri="{FF2B5EF4-FFF2-40B4-BE49-F238E27FC236}">
                <a16:creationId xmlns:a16="http://schemas.microsoft.com/office/drawing/2014/main" id="{AB2E59D1-BD4C-4EC7-B8D2-117159127DA6}"/>
              </a:ext>
            </a:extLst>
          </p:cNvPr>
          <p:cNvSpPr/>
          <p:nvPr/>
        </p:nvSpPr>
        <p:spPr>
          <a:xfrm>
            <a:off x="0" y="5292725"/>
            <a:ext cx="6896100" cy="847725"/>
          </a:xfrm>
          <a:prstGeom prst="rect">
            <a:avLst/>
          </a:prstGeom>
          <a:solidFill>
            <a:srgbClr val="E60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2" name="Title 1"/>
          <p:cNvSpPr>
            <a:spLocks noGrp="1"/>
          </p:cNvSpPr>
          <p:nvPr>
            <p:ph type="ctrTitle"/>
          </p:nvPr>
        </p:nvSpPr>
        <p:spPr>
          <a:xfrm>
            <a:off x="396096" y="2985720"/>
            <a:ext cx="7998067" cy="2250845"/>
          </a:xfrm>
        </p:spPr>
        <p:txBody>
          <a:bodyPr rIns="0" anchor="b">
            <a:noAutofit/>
          </a:bodyPr>
          <a:lstStyle>
            <a:lvl1pPr algn="l">
              <a:lnSpc>
                <a:spcPct val="100000"/>
              </a:lnSpc>
              <a:defRPr sz="6000" b="0" cap="none">
                <a:solidFill>
                  <a:schemeClr val="accent2"/>
                </a:solidFill>
                <a:latin typeface="+mj-lt"/>
                <a:cs typeface="Arial Black" panose="020B0A04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96096" y="5426008"/>
            <a:ext cx="6951760" cy="714558"/>
          </a:xfrm>
        </p:spPr>
        <p:txBody>
          <a:bodyPr anchor="t" anchorCtr="0"/>
          <a:lstStyle>
            <a:lvl1pPr marL="0" indent="0" algn="l">
              <a:buNone/>
              <a:defRPr sz="2400" b="0" baseline="0">
                <a:solidFill>
                  <a:schemeClr val="bg2"/>
                </a:solidFill>
                <a:latin typeface="Arial" panose="020B0604020202020204" pitchFamily="34" charset="0"/>
                <a:cs typeface="Arial" panose="020B0604020202020204" pitchFamily="34" charset="0"/>
              </a:defRPr>
            </a:lvl1pPr>
            <a:lvl2pPr marL="173086" indent="-173086" algn="l">
              <a:buClr>
                <a:schemeClr val="bg1"/>
              </a:buClr>
              <a:buFont typeface="Arial"/>
              <a:buChar char="•"/>
              <a:defRPr sz="1600">
                <a:solidFill>
                  <a:srgbClr val="FFFFFF"/>
                </a:solidFill>
              </a:defRPr>
            </a:lvl2pPr>
            <a:lvl3pPr marL="381105" indent="-208020" algn="l">
              <a:buClr>
                <a:schemeClr val="bg1"/>
              </a:buClr>
              <a:buFont typeface="Lucida Grande"/>
              <a:buChar char="-"/>
              <a:defRPr sz="1600">
                <a:solidFill>
                  <a:srgbClr val="FFFFFF"/>
                </a:solidFill>
              </a:defRPr>
            </a:lvl3pPr>
            <a:lvl4pPr marL="1371976" indent="0" algn="ctr">
              <a:buNone/>
              <a:defRPr>
                <a:solidFill>
                  <a:schemeClr val="tx1">
                    <a:tint val="75000"/>
                  </a:schemeClr>
                </a:solidFill>
              </a:defRPr>
            </a:lvl4pPr>
            <a:lvl5pPr marL="1829304" indent="0" algn="ctr">
              <a:buNone/>
              <a:defRPr>
                <a:solidFill>
                  <a:schemeClr val="tx1">
                    <a:tint val="75000"/>
                  </a:schemeClr>
                </a:solidFill>
              </a:defRPr>
            </a:lvl5pPr>
            <a:lvl6pPr marL="2286629" indent="0" algn="ctr">
              <a:buNone/>
              <a:defRPr>
                <a:solidFill>
                  <a:schemeClr val="tx1">
                    <a:tint val="75000"/>
                  </a:schemeClr>
                </a:solidFill>
              </a:defRPr>
            </a:lvl6pPr>
            <a:lvl7pPr marL="2743954" indent="0" algn="ctr">
              <a:buNone/>
              <a:defRPr>
                <a:solidFill>
                  <a:schemeClr val="tx1">
                    <a:tint val="75000"/>
                  </a:schemeClr>
                </a:solidFill>
              </a:defRPr>
            </a:lvl7pPr>
            <a:lvl8pPr marL="3201280" indent="0" algn="ctr">
              <a:buNone/>
              <a:defRPr>
                <a:solidFill>
                  <a:schemeClr val="tx1">
                    <a:tint val="75000"/>
                  </a:schemeClr>
                </a:solidFill>
              </a:defRPr>
            </a:lvl8pPr>
            <a:lvl9pPr marL="3658606" indent="0" algn="ctr">
              <a:buNone/>
              <a:defRPr>
                <a:solidFill>
                  <a:schemeClr val="tx1">
                    <a:tint val="75000"/>
                  </a:schemeClr>
                </a:solidFill>
              </a:defRPr>
            </a:lvl9pPr>
          </a:lstStyle>
          <a:p>
            <a:r>
              <a:rPr lang="en-US"/>
              <a:t>Click to edit Master subtitle style</a:t>
            </a:r>
            <a:endParaRPr lang="en-US" dirty="0"/>
          </a:p>
        </p:txBody>
      </p:sp>
      <p:pic>
        <p:nvPicPr>
          <p:cNvPr id="7" name="Graphic 6">
            <a:extLst>
              <a:ext uri="{FF2B5EF4-FFF2-40B4-BE49-F238E27FC236}">
                <a16:creationId xmlns:a16="http://schemas.microsoft.com/office/drawing/2014/main" id="{AFCA5224-CDFF-470D-91DC-A8E355C51A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6096" y="717434"/>
            <a:ext cx="3673717" cy="536417"/>
          </a:xfrm>
          <a:prstGeom prst="rect">
            <a:avLst/>
          </a:prstGeom>
        </p:spPr>
      </p:pic>
    </p:spTree>
    <p:extLst>
      <p:ext uri="{BB962C8B-B14F-4D97-AF65-F5344CB8AC3E}">
        <p14:creationId xmlns:p14="http://schemas.microsoft.com/office/powerpoint/2010/main" val="279799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97A2588-E9EC-4340-9BAA-BFEC2C287C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775" y="6332220"/>
            <a:ext cx="1771045" cy="258599"/>
          </a:xfrm>
          <a:prstGeom prst="rect">
            <a:avLst/>
          </a:prstGeom>
        </p:spPr>
      </p:pic>
      <p:sp>
        <p:nvSpPr>
          <p:cNvPr id="5" name="Rectangle 4">
            <a:extLst>
              <a:ext uri="{FF2B5EF4-FFF2-40B4-BE49-F238E27FC236}">
                <a16:creationId xmlns:a16="http://schemas.microsoft.com/office/drawing/2014/main" id="{220664B8-841E-4E49-8BD5-A58AB8A06C80}"/>
              </a:ext>
            </a:extLst>
          </p:cNvPr>
          <p:cNvSpPr/>
          <p:nvPr/>
        </p:nvSpPr>
        <p:spPr>
          <a:xfrm>
            <a:off x="0" y="323850"/>
            <a:ext cx="12192000" cy="847725"/>
          </a:xfrm>
          <a:prstGeom prst="rect">
            <a:avLst/>
          </a:prstGeom>
          <a:solidFill>
            <a:srgbClr val="E60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6" name="Rectangle 5">
            <a:extLst>
              <a:ext uri="{FF2B5EF4-FFF2-40B4-BE49-F238E27FC236}">
                <a16:creationId xmlns:a16="http://schemas.microsoft.com/office/drawing/2014/main" id="{89AB74D6-4238-44A1-940A-6EB0FE509BFB}"/>
              </a:ext>
            </a:extLst>
          </p:cNvPr>
          <p:cNvSpPr/>
          <p:nvPr/>
        </p:nvSpPr>
        <p:spPr>
          <a:xfrm>
            <a:off x="0" y="-3175"/>
            <a:ext cx="10883900" cy="403225"/>
          </a:xfrm>
          <a:prstGeom prst="rect">
            <a:avLst/>
          </a:prstGeom>
          <a:solidFill>
            <a:srgbClr val="140D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7" name="Title 1"/>
          <p:cNvSpPr>
            <a:spLocks noGrp="1"/>
          </p:cNvSpPr>
          <p:nvPr>
            <p:ph type="title"/>
          </p:nvPr>
        </p:nvSpPr>
        <p:spPr>
          <a:xfrm>
            <a:off x="383370" y="400229"/>
            <a:ext cx="10500530" cy="771347"/>
          </a:xfrm>
        </p:spPr>
        <p:txBody>
          <a:bodyPr/>
          <a:lstStyle>
            <a:lvl1pPr>
              <a:defRPr sz="3600" cap="all">
                <a:solidFill>
                  <a:schemeClr val="bg1"/>
                </a:solidFill>
                <a:latin typeface="+mj-lt"/>
              </a:defRPr>
            </a:lvl1pPr>
          </a:lstStyle>
          <a:p>
            <a:r>
              <a:rPr lang="en-US"/>
              <a:t>Click to edit Master title style</a:t>
            </a:r>
            <a:endParaRPr lang="en-US" dirty="0"/>
          </a:p>
        </p:txBody>
      </p:sp>
      <p:sp>
        <p:nvSpPr>
          <p:cNvPr id="8" name="Content Placeholder 2"/>
          <p:cNvSpPr>
            <a:spLocks noGrp="1"/>
          </p:cNvSpPr>
          <p:nvPr>
            <p:ph idx="1"/>
          </p:nvPr>
        </p:nvSpPr>
        <p:spPr>
          <a:xfrm>
            <a:off x="388215" y="1616529"/>
            <a:ext cx="5622626" cy="4479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6354612" y="1616529"/>
            <a:ext cx="5449173" cy="4479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F9541102-4749-43FE-AFF1-209E96D3817E}"/>
              </a:ext>
            </a:extLst>
          </p:cNvPr>
          <p:cNvSpPr>
            <a:spLocks noGrp="1"/>
          </p:cNvSpPr>
          <p:nvPr>
            <p:ph type="pic" sz="quarter" idx="14" hasCustomPrompt="1"/>
          </p:nvPr>
        </p:nvSpPr>
        <p:spPr>
          <a:xfrm>
            <a:off x="10451031" y="6281558"/>
            <a:ext cx="1352754" cy="352425"/>
          </a:xfrm>
        </p:spPr>
        <p:txBody>
          <a:bodyPr anchor="ctr"/>
          <a:lstStyle>
            <a:lvl1pPr algn="ctr">
              <a:defRPr sz="800" b="0">
                <a:solidFill>
                  <a:schemeClr val="tx2"/>
                </a:solidFill>
              </a:defRPr>
            </a:lvl1pPr>
          </a:lstStyle>
          <a:p>
            <a:r>
              <a:rPr lang="en-US" sz="1200" dirty="0"/>
              <a:t>Insert Logo Here</a:t>
            </a:r>
            <a:endParaRPr lang="en-PH" dirty="0"/>
          </a:p>
        </p:txBody>
      </p:sp>
    </p:spTree>
    <p:extLst>
      <p:ext uri="{BB962C8B-B14F-4D97-AF65-F5344CB8AC3E}">
        <p14:creationId xmlns:p14="http://schemas.microsoft.com/office/powerpoint/2010/main" val="277879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8BC6FA-CE59-4FB2-A112-30A26EC837F4}"/>
              </a:ext>
            </a:extLst>
          </p:cNvPr>
          <p:cNvSpPr/>
          <p:nvPr/>
        </p:nvSpPr>
        <p:spPr>
          <a:xfrm>
            <a:off x="0" y="323850"/>
            <a:ext cx="12192000" cy="847725"/>
          </a:xfrm>
          <a:prstGeom prst="rect">
            <a:avLst/>
          </a:prstGeom>
          <a:solidFill>
            <a:srgbClr val="E60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5" name="Rectangle 4">
            <a:extLst>
              <a:ext uri="{FF2B5EF4-FFF2-40B4-BE49-F238E27FC236}">
                <a16:creationId xmlns:a16="http://schemas.microsoft.com/office/drawing/2014/main" id="{C3B7F0F4-DCAA-413E-B02A-A80A68DC619E}"/>
              </a:ext>
            </a:extLst>
          </p:cNvPr>
          <p:cNvSpPr/>
          <p:nvPr/>
        </p:nvSpPr>
        <p:spPr>
          <a:xfrm>
            <a:off x="0" y="-3175"/>
            <a:ext cx="10883900" cy="403225"/>
          </a:xfrm>
          <a:prstGeom prst="rect">
            <a:avLst/>
          </a:prstGeom>
          <a:solidFill>
            <a:srgbClr val="140D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7" name="Title 1"/>
          <p:cNvSpPr>
            <a:spLocks noGrp="1"/>
          </p:cNvSpPr>
          <p:nvPr>
            <p:ph type="title"/>
          </p:nvPr>
        </p:nvSpPr>
        <p:spPr>
          <a:xfrm>
            <a:off x="383370" y="400229"/>
            <a:ext cx="10500530" cy="771347"/>
          </a:xfrm>
        </p:spPr>
        <p:txBody>
          <a:bodyPr/>
          <a:lstStyle>
            <a:lvl1pPr>
              <a:defRPr sz="3600" cap="all">
                <a:solidFill>
                  <a:schemeClr val="bg1"/>
                </a:solidFill>
                <a:latin typeface="+mj-lt"/>
              </a:defRPr>
            </a:lvl1pPr>
          </a:lstStyle>
          <a:p>
            <a:r>
              <a:rPr lang="en-US"/>
              <a:t>Click to edit Master title style</a:t>
            </a:r>
            <a:endParaRPr lang="en-US" dirty="0"/>
          </a:p>
        </p:txBody>
      </p:sp>
      <p:sp>
        <p:nvSpPr>
          <p:cNvPr id="8" name="Content Placeholder 2"/>
          <p:cNvSpPr>
            <a:spLocks noGrp="1"/>
          </p:cNvSpPr>
          <p:nvPr>
            <p:ph idx="1"/>
          </p:nvPr>
        </p:nvSpPr>
        <p:spPr>
          <a:xfrm>
            <a:off x="388215" y="1616529"/>
            <a:ext cx="11415570" cy="4479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2">
            <a:extLst>
              <a:ext uri="{FF2B5EF4-FFF2-40B4-BE49-F238E27FC236}">
                <a16:creationId xmlns:a16="http://schemas.microsoft.com/office/drawing/2014/main" id="{0FB26BCD-13BB-4AA6-BF6A-3AB3FE5BCE33}"/>
              </a:ext>
            </a:extLst>
          </p:cNvPr>
          <p:cNvSpPr>
            <a:spLocks noGrp="1"/>
          </p:cNvSpPr>
          <p:nvPr>
            <p:ph type="pic" sz="quarter" idx="14" hasCustomPrompt="1"/>
          </p:nvPr>
        </p:nvSpPr>
        <p:spPr>
          <a:xfrm>
            <a:off x="10451031" y="6281558"/>
            <a:ext cx="1352754" cy="352425"/>
          </a:xfrm>
        </p:spPr>
        <p:txBody>
          <a:bodyPr anchor="ctr"/>
          <a:lstStyle>
            <a:lvl1pPr algn="ctr">
              <a:defRPr sz="800" b="0">
                <a:solidFill>
                  <a:schemeClr val="tx2"/>
                </a:solidFill>
              </a:defRPr>
            </a:lvl1pPr>
          </a:lstStyle>
          <a:p>
            <a:r>
              <a:rPr lang="en-US" sz="1200" dirty="0"/>
              <a:t>Insert Logo Here</a:t>
            </a:r>
            <a:endParaRPr lang="en-PH" dirty="0"/>
          </a:p>
        </p:txBody>
      </p:sp>
      <p:pic>
        <p:nvPicPr>
          <p:cNvPr id="9" name="Graphic 8">
            <a:extLst>
              <a:ext uri="{FF2B5EF4-FFF2-40B4-BE49-F238E27FC236}">
                <a16:creationId xmlns:a16="http://schemas.microsoft.com/office/drawing/2014/main" id="{C193D9F6-8ABE-430B-B904-34473B0A30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775" y="6332220"/>
            <a:ext cx="1771045" cy="258599"/>
          </a:xfrm>
          <a:prstGeom prst="rect">
            <a:avLst/>
          </a:prstGeom>
        </p:spPr>
      </p:pic>
    </p:spTree>
    <p:extLst>
      <p:ext uri="{BB962C8B-B14F-4D97-AF65-F5344CB8AC3E}">
        <p14:creationId xmlns:p14="http://schemas.microsoft.com/office/powerpoint/2010/main" val="103688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A - Content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D06DFD-1B50-4C26-8EC8-DB27C99DF1E1}"/>
              </a:ext>
            </a:extLst>
          </p:cNvPr>
          <p:cNvSpPr/>
          <p:nvPr/>
        </p:nvSpPr>
        <p:spPr>
          <a:xfrm>
            <a:off x="0" y="323850"/>
            <a:ext cx="12192000" cy="847725"/>
          </a:xfrm>
          <a:prstGeom prst="rect">
            <a:avLst/>
          </a:prstGeom>
          <a:solidFill>
            <a:srgbClr val="E60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6" name="Rectangle 5">
            <a:extLst>
              <a:ext uri="{FF2B5EF4-FFF2-40B4-BE49-F238E27FC236}">
                <a16:creationId xmlns:a16="http://schemas.microsoft.com/office/drawing/2014/main" id="{4A491870-8343-4B1E-9D14-6750288F97E5}"/>
              </a:ext>
            </a:extLst>
          </p:cNvPr>
          <p:cNvSpPr/>
          <p:nvPr/>
        </p:nvSpPr>
        <p:spPr>
          <a:xfrm>
            <a:off x="0" y="0"/>
            <a:ext cx="5534025" cy="6858000"/>
          </a:xfrm>
          <a:prstGeom prst="rect">
            <a:avLst/>
          </a:prstGeom>
          <a:solidFill>
            <a:srgbClr val="140D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3" name="Content Placeholder 2"/>
          <p:cNvSpPr>
            <a:spLocks noGrp="1"/>
          </p:cNvSpPr>
          <p:nvPr>
            <p:ph idx="1"/>
          </p:nvPr>
        </p:nvSpPr>
        <p:spPr>
          <a:xfrm>
            <a:off x="5855677" y="1652954"/>
            <a:ext cx="5965514" cy="44430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hasCustomPrompt="1"/>
          </p:nvPr>
        </p:nvSpPr>
        <p:spPr>
          <a:xfrm>
            <a:off x="5855677" y="323294"/>
            <a:ext cx="6336322" cy="848282"/>
          </a:xfrm>
        </p:spPr>
        <p:txBody>
          <a:bodyPr/>
          <a:lstStyle>
            <a:lvl1pPr>
              <a:defRPr sz="3600" cap="all">
                <a:solidFill>
                  <a:schemeClr val="bg1"/>
                </a:solidFill>
                <a:latin typeface="+mj-lt"/>
              </a:defRPr>
            </a:lvl1pPr>
          </a:lstStyle>
          <a:p>
            <a:r>
              <a:rPr lang="en-US" dirty="0"/>
              <a:t>EDIT title</a:t>
            </a:r>
          </a:p>
        </p:txBody>
      </p:sp>
      <p:sp>
        <p:nvSpPr>
          <p:cNvPr id="4" name="Picture Placeholder 3">
            <a:extLst>
              <a:ext uri="{FF2B5EF4-FFF2-40B4-BE49-F238E27FC236}">
                <a16:creationId xmlns:a16="http://schemas.microsoft.com/office/drawing/2014/main" id="{E89C0EBF-E4CE-477B-B6DB-13AD359D7622}"/>
              </a:ext>
            </a:extLst>
          </p:cNvPr>
          <p:cNvSpPr>
            <a:spLocks noGrp="1"/>
          </p:cNvSpPr>
          <p:nvPr>
            <p:ph type="pic" sz="quarter" idx="10"/>
          </p:nvPr>
        </p:nvSpPr>
        <p:spPr>
          <a:xfrm>
            <a:off x="0" y="0"/>
            <a:ext cx="5534025" cy="6858000"/>
          </a:xfrm>
        </p:spPr>
        <p:txBody>
          <a:bodyPr anchor="ctr"/>
          <a:lstStyle>
            <a:lvl1pPr algn="ctr">
              <a:defRPr>
                <a:solidFill>
                  <a:schemeClr val="bg1"/>
                </a:solidFill>
              </a:defRPr>
            </a:lvl1pPr>
          </a:lstStyle>
          <a:p>
            <a:pPr lvl="0"/>
            <a:r>
              <a:rPr lang="en-US" noProof="0" dirty="0"/>
              <a:t>Click icon to add picture</a:t>
            </a:r>
            <a:endParaRPr lang="en-PH" noProof="0" dirty="0"/>
          </a:p>
        </p:txBody>
      </p:sp>
    </p:spTree>
    <p:extLst>
      <p:ext uri="{BB962C8B-B14F-4D97-AF65-F5344CB8AC3E}">
        <p14:creationId xmlns:p14="http://schemas.microsoft.com/office/powerpoint/2010/main" val="400416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cial Whit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88215" y="604157"/>
            <a:ext cx="11432976" cy="5491844"/>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3D7D2A4A-5A9D-4948-B991-19B75A45EA9C}"/>
              </a:ext>
            </a:extLst>
          </p:cNvPr>
          <p:cNvSpPr>
            <a:spLocks noGrp="1"/>
          </p:cNvSpPr>
          <p:nvPr>
            <p:ph type="pic" sz="quarter" idx="14" hasCustomPrompt="1"/>
          </p:nvPr>
        </p:nvSpPr>
        <p:spPr>
          <a:xfrm>
            <a:off x="10451031" y="6281558"/>
            <a:ext cx="1352754" cy="352425"/>
          </a:xfrm>
        </p:spPr>
        <p:txBody>
          <a:bodyPr anchor="ctr"/>
          <a:lstStyle>
            <a:lvl1pPr algn="ctr">
              <a:defRPr sz="800" b="0">
                <a:solidFill>
                  <a:schemeClr val="tx2"/>
                </a:solidFill>
              </a:defRPr>
            </a:lvl1pPr>
          </a:lstStyle>
          <a:p>
            <a:r>
              <a:rPr lang="en-US" sz="1200" dirty="0"/>
              <a:t>Insert Logo Here</a:t>
            </a:r>
            <a:endParaRPr lang="en-PH" dirty="0"/>
          </a:p>
        </p:txBody>
      </p:sp>
      <p:pic>
        <p:nvPicPr>
          <p:cNvPr id="4" name="Graphic 3">
            <a:extLst>
              <a:ext uri="{FF2B5EF4-FFF2-40B4-BE49-F238E27FC236}">
                <a16:creationId xmlns:a16="http://schemas.microsoft.com/office/drawing/2014/main" id="{E67CBC8C-3A36-4CDE-A160-C318A8191E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4775" y="6332220"/>
            <a:ext cx="1771045" cy="258599"/>
          </a:xfrm>
          <a:prstGeom prst="rect">
            <a:avLst/>
          </a:prstGeom>
        </p:spPr>
      </p:pic>
    </p:spTree>
    <p:extLst>
      <p:ext uri="{BB962C8B-B14F-4D97-AF65-F5344CB8AC3E}">
        <p14:creationId xmlns:p14="http://schemas.microsoft.com/office/powerpoint/2010/main" val="406634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ecial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2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0B06841-B8C9-4BB4-8341-CC7DA0BC2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
            <a:extLst>
              <a:ext uri="{FF2B5EF4-FFF2-40B4-BE49-F238E27FC236}">
                <a16:creationId xmlns:a16="http://schemas.microsoft.com/office/drawing/2014/main" id="{D07E3AD9-3572-4DF4-BFB0-4C4BBD8938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42772" y="3053953"/>
            <a:ext cx="5108798" cy="745960"/>
          </a:xfrm>
          <a:prstGeom prst="rect">
            <a:avLst/>
          </a:prstGeom>
        </p:spPr>
      </p:pic>
    </p:spTree>
    <p:extLst>
      <p:ext uri="{BB962C8B-B14F-4D97-AF65-F5344CB8AC3E}">
        <p14:creationId xmlns:p14="http://schemas.microsoft.com/office/powerpoint/2010/main" val="291088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79DDC5-8FBD-4513-9221-25143EBC6310}"/>
              </a:ext>
            </a:extLst>
          </p:cNvPr>
          <p:cNvSpPr>
            <a:spLocks noGrp="1" noChangeArrowheads="1"/>
          </p:cNvSpPr>
          <p:nvPr>
            <p:ph type="title"/>
          </p:nvPr>
        </p:nvSpPr>
        <p:spPr bwMode="auto">
          <a:xfrm>
            <a:off x="382588" y="315913"/>
            <a:ext cx="114379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ctr" anchorCtr="0" compatLnSpc="1">
            <a:prstTxWarp prst="textNoShape">
              <a:avLst/>
            </a:prstTxWarp>
          </a:bodyPr>
          <a:lstStyle/>
          <a:p>
            <a:pPr lvl="0"/>
            <a:r>
              <a:rPr lang="en-US" altLang="en-US"/>
              <a:t>Click to edit Master title style</a:t>
            </a:r>
            <a:endParaRPr lang="en-PH" altLang="en-US"/>
          </a:p>
        </p:txBody>
      </p:sp>
      <p:sp>
        <p:nvSpPr>
          <p:cNvPr id="3" name="Text Placeholder 2">
            <a:extLst>
              <a:ext uri="{FF2B5EF4-FFF2-40B4-BE49-F238E27FC236}">
                <a16:creationId xmlns:a16="http://schemas.microsoft.com/office/drawing/2014/main" id="{DCC77F47-D7C6-4D00-9DB1-C6C97524D3D2}"/>
              </a:ext>
            </a:extLst>
          </p:cNvPr>
          <p:cNvSpPr>
            <a:spLocks noGrp="1"/>
          </p:cNvSpPr>
          <p:nvPr>
            <p:ph type="body" idx="1"/>
          </p:nvPr>
        </p:nvSpPr>
        <p:spPr>
          <a:xfrm>
            <a:off x="388938" y="1444625"/>
            <a:ext cx="11431587" cy="4575175"/>
          </a:xfrm>
          <a:prstGeom prst="rect">
            <a:avLst/>
          </a:prstGeom>
        </p:spPr>
        <p:txBody>
          <a:bodyPr vert="horz" lIns="0" tIns="0" rIns="0" bIns="0" rtlCol="0">
            <a:noAutofit/>
          </a:body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p>
          <a:p>
            <a:pPr lvl="5"/>
            <a:r>
              <a:rPr lang="en-US" dirty="0"/>
              <a:t>Level 6</a:t>
            </a:r>
          </a:p>
          <a:p>
            <a:pPr lvl="6"/>
            <a:r>
              <a:rPr lang="en-US" dirty="0"/>
              <a:t>Level 7</a:t>
            </a:r>
          </a:p>
        </p:txBody>
      </p:sp>
      <p:pic>
        <p:nvPicPr>
          <p:cNvPr id="1028" name="Picture 6">
            <a:extLst>
              <a:ext uri="{FF2B5EF4-FFF2-40B4-BE49-F238E27FC236}">
                <a16:creationId xmlns:a16="http://schemas.microsoft.com/office/drawing/2014/main" id="{BB1874C7-69ED-4012-8743-317C54B3E2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59454" t="76720" r="2734" b="10413"/>
          <a:stretch>
            <a:fillRect/>
          </a:stretch>
        </p:blipFill>
        <p:spPr bwMode="auto">
          <a:xfrm>
            <a:off x="271377" y="6289504"/>
            <a:ext cx="18478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1" r:id="rId6"/>
    <p:sldLayoutId id="2147483707" r:id="rId7"/>
    <p:sldLayoutId id="2147483708" r:id="rId8"/>
  </p:sldLayoutIdLst>
  <p:hf hdr="0" dt="0"/>
  <p:txStyles>
    <p:titleStyle>
      <a:lvl1pPr algn="l" defTabSz="457200" rtl="0" eaLnBrk="1" fontAlgn="base" hangingPunct="1">
        <a:lnSpc>
          <a:spcPct val="92000"/>
        </a:lnSpc>
        <a:spcBef>
          <a:spcPct val="0"/>
        </a:spcBef>
        <a:spcAft>
          <a:spcPct val="0"/>
        </a:spcAft>
        <a:defRPr sz="2400" b="1" kern="1200">
          <a:solidFill>
            <a:schemeClr val="accent1"/>
          </a:solidFill>
          <a:latin typeface="+mj-lt"/>
          <a:ea typeface="Arial Black" panose="020B0A04020102020204" pitchFamily="34" charset="0"/>
          <a:cs typeface="Arial Black" panose="020B0A04020102020204" pitchFamily="34" charset="0"/>
        </a:defRPr>
      </a:lvl1pPr>
      <a:lvl2pPr algn="l" defTabSz="457200" rtl="0" eaLnBrk="1" fontAlgn="base" hangingPunct="1">
        <a:lnSpc>
          <a:spcPct val="92000"/>
        </a:lnSpc>
        <a:spcBef>
          <a:spcPct val="0"/>
        </a:spcBef>
        <a:spcAft>
          <a:spcPct val="0"/>
        </a:spcAft>
        <a:defRPr sz="2400" b="1">
          <a:solidFill>
            <a:schemeClr val="accent1"/>
          </a:solidFill>
          <a:latin typeface="Arial" panose="020B0604020202020204" pitchFamily="34" charset="0"/>
          <a:ea typeface="Arial Black" panose="020B0A04020102020204" pitchFamily="34" charset="0"/>
          <a:cs typeface="Arial Black" panose="020B0A04020102020204" pitchFamily="34" charset="0"/>
        </a:defRPr>
      </a:lvl2pPr>
      <a:lvl3pPr algn="l" defTabSz="457200" rtl="0" eaLnBrk="1" fontAlgn="base" hangingPunct="1">
        <a:lnSpc>
          <a:spcPct val="92000"/>
        </a:lnSpc>
        <a:spcBef>
          <a:spcPct val="0"/>
        </a:spcBef>
        <a:spcAft>
          <a:spcPct val="0"/>
        </a:spcAft>
        <a:defRPr sz="2400" b="1">
          <a:solidFill>
            <a:schemeClr val="accent1"/>
          </a:solidFill>
          <a:latin typeface="Arial" panose="020B0604020202020204" pitchFamily="34" charset="0"/>
          <a:ea typeface="Arial Black" panose="020B0A04020102020204" pitchFamily="34" charset="0"/>
          <a:cs typeface="Arial Black" panose="020B0A04020102020204" pitchFamily="34" charset="0"/>
        </a:defRPr>
      </a:lvl3pPr>
      <a:lvl4pPr algn="l" defTabSz="457200" rtl="0" eaLnBrk="1" fontAlgn="base" hangingPunct="1">
        <a:lnSpc>
          <a:spcPct val="92000"/>
        </a:lnSpc>
        <a:spcBef>
          <a:spcPct val="0"/>
        </a:spcBef>
        <a:spcAft>
          <a:spcPct val="0"/>
        </a:spcAft>
        <a:defRPr sz="2400" b="1">
          <a:solidFill>
            <a:schemeClr val="accent1"/>
          </a:solidFill>
          <a:latin typeface="Arial" panose="020B0604020202020204" pitchFamily="34" charset="0"/>
          <a:ea typeface="Arial Black" panose="020B0A04020102020204" pitchFamily="34" charset="0"/>
          <a:cs typeface="Arial Black" panose="020B0A04020102020204" pitchFamily="34" charset="0"/>
        </a:defRPr>
      </a:lvl4pPr>
      <a:lvl5pPr algn="l" defTabSz="457200" rtl="0" eaLnBrk="1" fontAlgn="base" hangingPunct="1">
        <a:lnSpc>
          <a:spcPct val="92000"/>
        </a:lnSpc>
        <a:spcBef>
          <a:spcPct val="0"/>
        </a:spcBef>
        <a:spcAft>
          <a:spcPct val="0"/>
        </a:spcAft>
        <a:defRPr sz="2400" b="1">
          <a:solidFill>
            <a:schemeClr val="accent1"/>
          </a:solidFill>
          <a:latin typeface="Arial" panose="020B0604020202020204" pitchFamily="34" charset="0"/>
          <a:ea typeface="Arial Black" panose="020B0A04020102020204" pitchFamily="34" charset="0"/>
          <a:cs typeface="Arial Black" panose="020B0A04020102020204" pitchFamily="34" charset="0"/>
        </a:defRPr>
      </a:lvl5pPr>
      <a:lvl6pPr marL="457200" algn="l" defTabSz="457200" rtl="0" eaLnBrk="1" fontAlgn="base" hangingPunct="1">
        <a:lnSpc>
          <a:spcPct val="92000"/>
        </a:lnSpc>
        <a:spcBef>
          <a:spcPct val="0"/>
        </a:spcBef>
        <a:spcAft>
          <a:spcPct val="0"/>
        </a:spcAft>
        <a:defRPr sz="2400" b="1">
          <a:solidFill>
            <a:schemeClr val="accent1"/>
          </a:solidFill>
          <a:latin typeface="Arial" panose="020B0604020202020204" pitchFamily="34" charset="0"/>
          <a:ea typeface="Arial Black" panose="020B0A04020102020204" pitchFamily="34" charset="0"/>
          <a:cs typeface="Arial Black" panose="020B0A04020102020204" pitchFamily="34" charset="0"/>
        </a:defRPr>
      </a:lvl6pPr>
      <a:lvl7pPr marL="914400" algn="l" defTabSz="457200" rtl="0" eaLnBrk="1" fontAlgn="base" hangingPunct="1">
        <a:lnSpc>
          <a:spcPct val="92000"/>
        </a:lnSpc>
        <a:spcBef>
          <a:spcPct val="0"/>
        </a:spcBef>
        <a:spcAft>
          <a:spcPct val="0"/>
        </a:spcAft>
        <a:defRPr sz="2400" b="1">
          <a:solidFill>
            <a:schemeClr val="accent1"/>
          </a:solidFill>
          <a:latin typeface="Arial" panose="020B0604020202020204" pitchFamily="34" charset="0"/>
          <a:ea typeface="Arial Black" panose="020B0A04020102020204" pitchFamily="34" charset="0"/>
          <a:cs typeface="Arial Black" panose="020B0A04020102020204" pitchFamily="34" charset="0"/>
        </a:defRPr>
      </a:lvl7pPr>
      <a:lvl8pPr marL="1371600" algn="l" defTabSz="457200" rtl="0" eaLnBrk="1" fontAlgn="base" hangingPunct="1">
        <a:lnSpc>
          <a:spcPct val="92000"/>
        </a:lnSpc>
        <a:spcBef>
          <a:spcPct val="0"/>
        </a:spcBef>
        <a:spcAft>
          <a:spcPct val="0"/>
        </a:spcAft>
        <a:defRPr sz="2400" b="1">
          <a:solidFill>
            <a:schemeClr val="accent1"/>
          </a:solidFill>
          <a:latin typeface="Arial" panose="020B0604020202020204" pitchFamily="34" charset="0"/>
          <a:ea typeface="Arial Black" panose="020B0A04020102020204" pitchFamily="34" charset="0"/>
          <a:cs typeface="Arial Black" panose="020B0A04020102020204" pitchFamily="34" charset="0"/>
        </a:defRPr>
      </a:lvl8pPr>
      <a:lvl9pPr marL="1828800" algn="l" defTabSz="457200" rtl="0" eaLnBrk="1" fontAlgn="base" hangingPunct="1">
        <a:lnSpc>
          <a:spcPct val="92000"/>
        </a:lnSpc>
        <a:spcBef>
          <a:spcPct val="0"/>
        </a:spcBef>
        <a:spcAft>
          <a:spcPct val="0"/>
        </a:spcAft>
        <a:defRPr sz="2400" b="1">
          <a:solidFill>
            <a:schemeClr val="accent1"/>
          </a:solidFill>
          <a:latin typeface="Arial" panose="020B0604020202020204" pitchFamily="34" charset="0"/>
          <a:ea typeface="Arial Black" panose="020B0A04020102020204" pitchFamily="34" charset="0"/>
          <a:cs typeface="Arial Black" panose="020B0A04020102020204" pitchFamily="34" charset="0"/>
        </a:defRPr>
      </a:lvl9pPr>
    </p:titleStyle>
    <p:bodyStyle>
      <a:lvl1pPr algn="l" defTabSz="457200" rtl="0" eaLnBrk="1" fontAlgn="base" hangingPunct="1">
        <a:spcBef>
          <a:spcPts val="1200"/>
        </a:spcBef>
        <a:spcAft>
          <a:spcPct val="0"/>
        </a:spcAft>
        <a:buFont typeface="Arial" panose="020B0604020202020204" pitchFamily="34" charset="0"/>
        <a:defRPr sz="2400" b="1" kern="1200">
          <a:solidFill>
            <a:schemeClr val="accent2"/>
          </a:solidFill>
          <a:latin typeface="+mj-lt"/>
          <a:ea typeface="+mn-ea"/>
          <a:cs typeface="Arial"/>
        </a:defRPr>
      </a:lvl1pPr>
      <a:lvl2pPr algn="l" defTabSz="457200" rtl="0" eaLnBrk="1" fontAlgn="base" hangingPunct="1">
        <a:spcBef>
          <a:spcPts val="400"/>
        </a:spcBef>
        <a:spcAft>
          <a:spcPct val="0"/>
        </a:spcAft>
        <a:buClr>
          <a:srgbClr val="825CB8"/>
        </a:buClr>
        <a:defRPr sz="2200" kern="1200">
          <a:solidFill>
            <a:schemeClr val="tx1"/>
          </a:solidFill>
          <a:latin typeface="+mn-lt"/>
          <a:ea typeface="+mn-ea"/>
          <a:cs typeface="Arial"/>
        </a:defRPr>
      </a:lvl2pPr>
      <a:lvl3pPr marL="442913" indent="-217488" algn="l" defTabSz="457200" rtl="0" eaLnBrk="1" fontAlgn="base" hangingPunct="1">
        <a:spcBef>
          <a:spcPts val="200"/>
        </a:spcBef>
        <a:spcAft>
          <a:spcPct val="0"/>
        </a:spcAft>
        <a:buClr>
          <a:schemeClr val="accent1"/>
        </a:buClr>
        <a:buFont typeface="Arial" panose="020B0604020202020204" pitchFamily="34" charset="0"/>
        <a:buChar char="•"/>
        <a:defRPr sz="2000" kern="1200">
          <a:solidFill>
            <a:schemeClr val="tx1"/>
          </a:solidFill>
          <a:latin typeface="+mn-lt"/>
          <a:ea typeface="+mn-ea"/>
          <a:cs typeface="Arial"/>
        </a:defRPr>
      </a:lvl3pPr>
      <a:lvl4pPr marL="609600" indent="-174625" algn="l" defTabSz="457200" rtl="0" eaLnBrk="1" fontAlgn="base" hangingPunct="1">
        <a:spcBef>
          <a:spcPts val="100"/>
        </a:spcBef>
        <a:spcAft>
          <a:spcPct val="0"/>
        </a:spcAft>
        <a:buClr>
          <a:schemeClr val="accent1"/>
        </a:buClr>
        <a:buFont typeface="Arial" panose="020B0604020202020204" pitchFamily="34" charset="0"/>
        <a:buChar char="•"/>
        <a:defRPr kern="1200">
          <a:solidFill>
            <a:schemeClr val="tx1"/>
          </a:solidFill>
          <a:latin typeface="+mn-lt"/>
          <a:ea typeface="+mn-ea"/>
          <a:cs typeface="Arial"/>
        </a:defRPr>
      </a:lvl4pPr>
      <a:lvl5pPr marL="800100" indent="-190500" algn="l" defTabSz="457200" rtl="0" eaLnBrk="1" fontAlgn="base" hangingPunct="1">
        <a:spcBef>
          <a:spcPts val="50"/>
        </a:spcBef>
        <a:spcAft>
          <a:spcPct val="0"/>
        </a:spcAft>
        <a:buClr>
          <a:schemeClr val="accent1"/>
        </a:buClr>
        <a:buFont typeface="Arial" panose="020B0604020202020204" pitchFamily="34" charset="0"/>
        <a:buChar char="•"/>
        <a:defRPr sz="1600" kern="1200">
          <a:solidFill>
            <a:schemeClr val="tx1"/>
          </a:solidFill>
          <a:latin typeface="+mn-lt"/>
          <a:ea typeface="+mn-ea"/>
          <a:cs typeface="Arial"/>
        </a:defRPr>
      </a:lvl5pPr>
      <a:lvl6pPr marL="957527" indent="-157207" algn="l" defTabSz="457326" rtl="0" eaLnBrk="1" latinLnBrk="0" hangingPunct="1">
        <a:spcBef>
          <a:spcPts val="0"/>
        </a:spcBef>
        <a:buClr>
          <a:schemeClr val="accent1"/>
        </a:buClr>
        <a:buFont typeface="Arial" panose="020B0604020202020204" pitchFamily="34" charset="0"/>
        <a:buChar char="•"/>
        <a:tabLst/>
        <a:defRPr sz="1400" kern="1200">
          <a:solidFill>
            <a:schemeClr val="tx1"/>
          </a:solidFill>
          <a:latin typeface="+mn-lt"/>
          <a:ea typeface="+mn-ea"/>
          <a:cs typeface="Arial"/>
        </a:defRPr>
      </a:lvl6pPr>
      <a:lvl7pPr marL="1122672" indent="-157207" algn="l" defTabSz="457326" rtl="0" eaLnBrk="1" latinLnBrk="0" hangingPunct="1">
        <a:spcBef>
          <a:spcPts val="0"/>
        </a:spcBef>
        <a:buClr>
          <a:schemeClr val="accent1"/>
        </a:buClr>
        <a:buFont typeface="Arial" panose="020B0604020202020204" pitchFamily="34" charset="0"/>
        <a:buChar char="•"/>
        <a:defRPr sz="1200" kern="1200">
          <a:solidFill>
            <a:schemeClr val="tx1"/>
          </a:solidFill>
          <a:latin typeface="+mn-lt"/>
          <a:ea typeface="+mn-ea"/>
          <a:cs typeface="Arial"/>
        </a:defRPr>
      </a:lvl7pPr>
      <a:lvl8pPr marL="3429944" indent="-228664" algn="l" defTabSz="457326" rtl="0" eaLnBrk="1" latinLnBrk="0" hangingPunct="1">
        <a:spcBef>
          <a:spcPct val="20000"/>
        </a:spcBef>
        <a:buFont typeface="Arial"/>
        <a:buChar char="•"/>
        <a:defRPr sz="2001" kern="1200">
          <a:solidFill>
            <a:schemeClr val="tx1"/>
          </a:solidFill>
          <a:latin typeface="+mn-lt"/>
          <a:ea typeface="+mn-ea"/>
          <a:cs typeface="+mn-cs"/>
        </a:defRPr>
      </a:lvl8pPr>
      <a:lvl9pPr marL="3887269" indent="-228664" algn="l" defTabSz="457326" rtl="0" eaLnBrk="1" latinLnBrk="0" hangingPunct="1">
        <a:spcBef>
          <a:spcPct val="20000"/>
        </a:spcBef>
        <a:buFont typeface="Arial"/>
        <a:buChar char="•"/>
        <a:defRPr sz="2001" kern="1200">
          <a:solidFill>
            <a:schemeClr val="tx1"/>
          </a:solidFill>
          <a:latin typeface="+mn-lt"/>
          <a:ea typeface="+mn-ea"/>
          <a:cs typeface="+mn-cs"/>
        </a:defRPr>
      </a:lvl9pPr>
    </p:bodyStyle>
    <p:otherStyle>
      <a:defPPr>
        <a:defRPr lang="en-US"/>
      </a:defPPr>
      <a:lvl1pPr marL="0" algn="l" defTabSz="457326" rtl="0" eaLnBrk="1" latinLnBrk="0" hangingPunct="1">
        <a:defRPr sz="1801" kern="1200">
          <a:solidFill>
            <a:schemeClr val="tx1"/>
          </a:solidFill>
          <a:latin typeface="+mn-lt"/>
          <a:ea typeface="+mn-ea"/>
          <a:cs typeface="+mn-cs"/>
        </a:defRPr>
      </a:lvl1pPr>
      <a:lvl2pPr marL="457326" algn="l" defTabSz="457326" rtl="0" eaLnBrk="1" latinLnBrk="0" hangingPunct="1">
        <a:defRPr sz="1801" kern="1200">
          <a:solidFill>
            <a:schemeClr val="tx1"/>
          </a:solidFill>
          <a:latin typeface="+mn-lt"/>
          <a:ea typeface="+mn-ea"/>
          <a:cs typeface="+mn-cs"/>
        </a:defRPr>
      </a:lvl2pPr>
      <a:lvl3pPr marL="914652" algn="l" defTabSz="457326" rtl="0" eaLnBrk="1" latinLnBrk="0" hangingPunct="1">
        <a:defRPr sz="1801" kern="1200">
          <a:solidFill>
            <a:schemeClr val="tx1"/>
          </a:solidFill>
          <a:latin typeface="+mn-lt"/>
          <a:ea typeface="+mn-ea"/>
          <a:cs typeface="+mn-cs"/>
        </a:defRPr>
      </a:lvl3pPr>
      <a:lvl4pPr marL="1371976" algn="l" defTabSz="457326" rtl="0" eaLnBrk="1" latinLnBrk="0" hangingPunct="1">
        <a:defRPr sz="1801" kern="1200">
          <a:solidFill>
            <a:schemeClr val="tx1"/>
          </a:solidFill>
          <a:latin typeface="+mn-lt"/>
          <a:ea typeface="+mn-ea"/>
          <a:cs typeface="+mn-cs"/>
        </a:defRPr>
      </a:lvl4pPr>
      <a:lvl5pPr marL="1829304" algn="l" defTabSz="457326" rtl="0" eaLnBrk="1" latinLnBrk="0" hangingPunct="1">
        <a:defRPr sz="1801" kern="1200">
          <a:solidFill>
            <a:schemeClr val="tx1"/>
          </a:solidFill>
          <a:latin typeface="+mn-lt"/>
          <a:ea typeface="+mn-ea"/>
          <a:cs typeface="+mn-cs"/>
        </a:defRPr>
      </a:lvl5pPr>
      <a:lvl6pPr marL="2286629" algn="l" defTabSz="457326" rtl="0" eaLnBrk="1" latinLnBrk="0" hangingPunct="1">
        <a:defRPr sz="1801" kern="1200">
          <a:solidFill>
            <a:schemeClr val="tx1"/>
          </a:solidFill>
          <a:latin typeface="+mn-lt"/>
          <a:ea typeface="+mn-ea"/>
          <a:cs typeface="+mn-cs"/>
        </a:defRPr>
      </a:lvl6pPr>
      <a:lvl7pPr marL="2743954" algn="l" defTabSz="457326" rtl="0" eaLnBrk="1" latinLnBrk="0" hangingPunct="1">
        <a:defRPr sz="1801" kern="1200">
          <a:solidFill>
            <a:schemeClr val="tx1"/>
          </a:solidFill>
          <a:latin typeface="+mn-lt"/>
          <a:ea typeface="+mn-ea"/>
          <a:cs typeface="+mn-cs"/>
        </a:defRPr>
      </a:lvl7pPr>
      <a:lvl8pPr marL="3201280" algn="l" defTabSz="457326" rtl="0" eaLnBrk="1" latinLnBrk="0" hangingPunct="1">
        <a:defRPr sz="1801" kern="1200">
          <a:solidFill>
            <a:schemeClr val="tx1"/>
          </a:solidFill>
          <a:latin typeface="+mn-lt"/>
          <a:ea typeface="+mn-ea"/>
          <a:cs typeface="+mn-cs"/>
        </a:defRPr>
      </a:lvl8pPr>
      <a:lvl9pPr marL="3658606" algn="l" defTabSz="4573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0479-59DD-4CB8-B365-DCB2C47D4789}"/>
              </a:ext>
            </a:extLst>
          </p:cNvPr>
          <p:cNvSpPr>
            <a:spLocks noGrp="1"/>
          </p:cNvSpPr>
          <p:nvPr>
            <p:ph type="title"/>
          </p:nvPr>
        </p:nvSpPr>
        <p:spPr>
          <a:xfrm>
            <a:off x="382588" y="400050"/>
            <a:ext cx="10501312" cy="771525"/>
          </a:xfrm>
        </p:spPr>
        <p:txBody>
          <a:bodyPr rtlCol="0">
            <a:noAutofit/>
          </a:bodyPr>
          <a:lstStyle/>
          <a:p>
            <a:pPr defTabSz="457326" fontAlgn="auto">
              <a:spcAft>
                <a:spcPts val="0"/>
              </a:spcAft>
              <a:defRPr/>
            </a:pPr>
            <a:r>
              <a:rPr lang="en-PH" dirty="0">
                <a:ea typeface="+mj-ea"/>
              </a:rPr>
              <a:t>INSTRUCTION</a:t>
            </a:r>
          </a:p>
        </p:txBody>
      </p:sp>
      <p:sp>
        <p:nvSpPr>
          <p:cNvPr id="11267" name="Content Placeholder 2">
            <a:extLst>
              <a:ext uri="{FF2B5EF4-FFF2-40B4-BE49-F238E27FC236}">
                <a16:creationId xmlns:a16="http://schemas.microsoft.com/office/drawing/2014/main" id="{219D0319-CBB0-421D-9674-A4DD763DF440}"/>
              </a:ext>
            </a:extLst>
          </p:cNvPr>
          <p:cNvSpPr>
            <a:spLocks noGrp="1" noChangeArrowheads="1"/>
          </p:cNvSpPr>
          <p:nvPr>
            <p:ph idx="1"/>
          </p:nvPr>
        </p:nvSpPr>
        <p:spPr bwMode="auto">
          <a:xfrm>
            <a:off x="388938" y="1612900"/>
            <a:ext cx="5448300" cy="2041525"/>
          </a:xfrm>
        </p:spPr>
        <p:txBody>
          <a:bodyPr wrap="square" numCol="1" anchor="t" anchorCtr="0" compatLnSpc="1">
            <a:prstTxWarp prst="textNoShape">
              <a:avLst/>
            </a:prstTxWarp>
          </a:bodyPr>
          <a:lstStyle/>
          <a:p>
            <a:r>
              <a:rPr lang="en-PH" altLang="en-US" dirty="0">
                <a:cs typeface="Arial" panose="020B0604020202020204" pitchFamily="34" charset="0"/>
              </a:rPr>
              <a:t>How to use this template</a:t>
            </a:r>
            <a:endParaRPr lang="en-PH" altLang="en-US" sz="1800" dirty="0">
              <a:cs typeface="Arial" panose="020B0604020202020204" pitchFamily="34" charset="0"/>
            </a:endParaRPr>
          </a:p>
          <a:p>
            <a:pPr lvl="1"/>
            <a:r>
              <a:rPr lang="en-PH" altLang="en-US" sz="1400" dirty="0">
                <a:cs typeface="Arial" panose="020B0604020202020204" pitchFamily="34" charset="0"/>
              </a:rPr>
              <a:t>In order to ensure you have consistent bullets and numbering throughout your presentation, please use the “Increase List Level” button in the Home Tab’s toolbar. </a:t>
            </a:r>
          </a:p>
          <a:p>
            <a:pPr lvl="1"/>
            <a:r>
              <a:rPr lang="en-PH" altLang="en-US" sz="1400" b="1" dirty="0">
                <a:cs typeface="Arial" panose="020B0604020202020204" pitchFamily="34" charset="0"/>
              </a:rPr>
              <a:t>Do not use the “bullets” button.  </a:t>
            </a:r>
          </a:p>
          <a:p>
            <a:pPr lvl="1"/>
            <a:r>
              <a:rPr lang="en-PH" altLang="en-US" sz="1400" b="1" dirty="0">
                <a:cs typeface="Arial" panose="020B0604020202020204" pitchFamily="34" charset="0"/>
              </a:rPr>
              <a:t>Do not tab or manually indent.</a:t>
            </a:r>
            <a:endParaRPr lang="en-PH" altLang="en-US" sz="1400" dirty="0">
              <a:cs typeface="Arial" panose="020B0604020202020204" pitchFamily="34" charset="0"/>
            </a:endParaRPr>
          </a:p>
          <a:p>
            <a:pPr lvl="1"/>
            <a:r>
              <a:rPr lang="en-PH" altLang="en-US" sz="1400" dirty="0">
                <a:cs typeface="Arial" panose="020B0604020202020204" pitchFamily="34" charset="0"/>
              </a:rPr>
              <a:t>Using the “increase list level” button will ensure you have the appropriate title size, the bullets are the right color and you have a consistent presentation from slide to slide.</a:t>
            </a:r>
          </a:p>
        </p:txBody>
      </p:sp>
      <p:sp>
        <p:nvSpPr>
          <p:cNvPr id="11268" name="Content Placeholder 3">
            <a:extLst>
              <a:ext uri="{FF2B5EF4-FFF2-40B4-BE49-F238E27FC236}">
                <a16:creationId xmlns:a16="http://schemas.microsoft.com/office/drawing/2014/main" id="{177C47C9-AE18-431A-8505-A2C49323D622}"/>
              </a:ext>
            </a:extLst>
          </p:cNvPr>
          <p:cNvSpPr>
            <a:spLocks noGrp="1" noChangeArrowheads="1"/>
          </p:cNvSpPr>
          <p:nvPr>
            <p:ph idx="13"/>
          </p:nvPr>
        </p:nvSpPr>
        <p:spPr bwMode="auto">
          <a:xfrm>
            <a:off x="6354763" y="1616075"/>
            <a:ext cx="5448300" cy="1237657"/>
          </a:xfrm>
        </p:spPr>
        <p:txBody>
          <a:bodyPr wrap="square" numCol="1" anchor="t" anchorCtr="0" compatLnSpc="1">
            <a:prstTxWarp prst="textNoShape">
              <a:avLst/>
            </a:prstTxWarp>
          </a:bodyPr>
          <a:lstStyle/>
          <a:p>
            <a:pPr lvl="1"/>
            <a:r>
              <a:rPr lang="en-PH" altLang="en-US" sz="1600" b="1" dirty="0">
                <a:solidFill>
                  <a:schemeClr val="accent1"/>
                </a:solidFill>
                <a:cs typeface="Arial" panose="020B0604020202020204" pitchFamily="34" charset="0"/>
              </a:rPr>
              <a:t>Do not insert TEXT BOXES</a:t>
            </a:r>
            <a:br>
              <a:rPr lang="en-PH" altLang="en-US" sz="1600" b="1" dirty="0">
                <a:solidFill>
                  <a:schemeClr val="accent1"/>
                </a:solidFill>
                <a:cs typeface="Arial" panose="020B0604020202020204" pitchFamily="34" charset="0"/>
              </a:rPr>
            </a:br>
            <a:r>
              <a:rPr lang="en-US" sz="1400" dirty="0"/>
              <a:t>Simply copy and paste the example below when you need to</a:t>
            </a:r>
            <a:br>
              <a:rPr lang="en-US" sz="1400" dirty="0"/>
            </a:br>
            <a:r>
              <a:rPr lang="en-US" sz="1400" dirty="0"/>
              <a:t>insert a text box and you will maintain the correct formatting.</a:t>
            </a:r>
          </a:p>
          <a:p>
            <a:pPr lvl="1"/>
            <a:br>
              <a:rPr lang="en-US" sz="1400" dirty="0"/>
            </a:br>
            <a:r>
              <a:rPr lang="en-US" sz="1400" dirty="0"/>
              <a:t>Use the </a:t>
            </a:r>
            <a:r>
              <a:rPr lang="en-US" sz="1400" b="1" dirty="0"/>
              <a:t>“Increase List Level” </a:t>
            </a:r>
            <a:r>
              <a:rPr lang="en-US" sz="1400" dirty="0"/>
              <a:t>button INSTEAD of using tab</a:t>
            </a:r>
            <a:br>
              <a:rPr lang="en-US" sz="1400" dirty="0"/>
            </a:br>
            <a:r>
              <a:rPr lang="en-US" sz="1400" dirty="0"/>
              <a:t>or indenting manual.</a:t>
            </a:r>
          </a:p>
          <a:p>
            <a:pPr lvl="1"/>
            <a:endParaRPr lang="en-PH" altLang="en-US" sz="1300" dirty="0">
              <a:cs typeface="Arial" panose="020B0604020202020204" pitchFamily="34" charset="0"/>
            </a:endParaRPr>
          </a:p>
          <a:p>
            <a:pPr lvl="1"/>
            <a:endParaRPr lang="en-PH" altLang="en-US" sz="1300" dirty="0">
              <a:cs typeface="Arial" panose="020B0604020202020204" pitchFamily="34" charset="0"/>
            </a:endParaRPr>
          </a:p>
        </p:txBody>
      </p:sp>
      <p:pic>
        <p:nvPicPr>
          <p:cNvPr id="11269" name="Picture 4">
            <a:extLst>
              <a:ext uri="{FF2B5EF4-FFF2-40B4-BE49-F238E27FC236}">
                <a16:creationId xmlns:a16="http://schemas.microsoft.com/office/drawing/2014/main" id="{489227EA-3C56-4E22-9A29-7FB1887E1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4008437"/>
            <a:ext cx="2263827" cy="100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3">
            <a:extLst>
              <a:ext uri="{FF2B5EF4-FFF2-40B4-BE49-F238E27FC236}">
                <a16:creationId xmlns:a16="http://schemas.microsoft.com/office/drawing/2014/main" id="{7CCE7E70-7789-4484-A611-D2086DE19C2A}"/>
              </a:ext>
            </a:extLst>
          </p:cNvPr>
          <p:cNvSpPr txBox="1">
            <a:spLocks noChangeArrowheads="1"/>
          </p:cNvSpPr>
          <p:nvPr/>
        </p:nvSpPr>
        <p:spPr bwMode="auto">
          <a:xfrm>
            <a:off x="382588" y="5099406"/>
            <a:ext cx="544988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ts val="1200"/>
              </a:spcBef>
              <a:buFont typeface="Arial" panose="020B0604020202020204" pitchFamily="34" charset="0"/>
              <a:defRPr sz="2400" b="1">
                <a:solidFill>
                  <a:schemeClr val="accent2"/>
                </a:solidFill>
                <a:latin typeface="Arial" panose="020B0604020202020204" pitchFamily="34" charset="0"/>
                <a:cs typeface="Arial" panose="020B0604020202020204" pitchFamily="34" charset="0"/>
              </a:defRPr>
            </a:lvl1pPr>
            <a:lvl2pPr defTabSz="457200">
              <a:spcBef>
                <a:spcPts val="400"/>
              </a:spcBef>
              <a:buClr>
                <a:srgbClr val="825CB8"/>
              </a:buClr>
              <a:defRPr sz="2200">
                <a:solidFill>
                  <a:schemeClr val="tx1"/>
                </a:solidFill>
                <a:latin typeface="Arial" panose="020B0604020202020204" pitchFamily="34" charset="0"/>
                <a:cs typeface="Arial" panose="020B0604020202020204" pitchFamily="34" charset="0"/>
              </a:defRPr>
            </a:lvl2pPr>
            <a:lvl3pPr marL="442913" indent="-217488" defTabSz="457200">
              <a:spcBef>
                <a:spcPts val="2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609600" indent="-174625" defTabSz="457200">
              <a:spcBef>
                <a:spcPts val="1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800100" indent="-190500" defTabSz="457200">
              <a:spcBef>
                <a:spcPts val="50"/>
              </a:spcBef>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257300" indent="-190500" defTabSz="457200" fontAlgn="base">
              <a:spcBef>
                <a:spcPts val="5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1714500" indent="-190500" defTabSz="457200" fontAlgn="base">
              <a:spcBef>
                <a:spcPts val="5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171700" indent="-190500" defTabSz="457200" fontAlgn="base">
              <a:spcBef>
                <a:spcPts val="5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2628900" indent="-190500" defTabSz="457200" fontAlgn="base">
              <a:spcBef>
                <a:spcPts val="50"/>
              </a:spcBef>
              <a:spcAft>
                <a:spcPct val="0"/>
              </a:spcAft>
              <a:buClr>
                <a:schemeClr val="accent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lvl="1" indent="0" eaLnBrk="1" hangingPunct="1"/>
            <a:r>
              <a:rPr lang="en-PH" altLang="en-US" sz="1800" b="1" dirty="0">
                <a:solidFill>
                  <a:schemeClr val="accent1"/>
                </a:solidFill>
              </a:rPr>
              <a:t>Text Styles</a:t>
            </a:r>
          </a:p>
          <a:p>
            <a:pPr marL="0" lvl="1" indent="0" eaLnBrk="1" hangingPunct="1"/>
            <a:r>
              <a:rPr lang="en-PH" altLang="en-US" sz="1400" dirty="0"/>
              <a:t>Styles for title, body text and bullets are predefined in this template.</a:t>
            </a:r>
          </a:p>
          <a:p>
            <a:pPr marL="0" lvl="1" indent="0" eaLnBrk="1" hangingPunct="1"/>
            <a:r>
              <a:rPr lang="en-PH" altLang="en-US" sz="1400" dirty="0"/>
              <a:t>To use the next style, use the </a:t>
            </a:r>
            <a:r>
              <a:rPr lang="en-PH" altLang="en-US" sz="1400" b="1" dirty="0"/>
              <a:t>“Increase List Level” </a:t>
            </a:r>
            <a:r>
              <a:rPr lang="en-PH" altLang="en-US" sz="1400" dirty="0"/>
              <a:t>button in the Home Tab’s toolbar.</a:t>
            </a:r>
          </a:p>
          <a:p>
            <a:pPr marL="0" lvl="1" indent="0" eaLnBrk="1" hangingPunct="1"/>
            <a:endParaRPr lang="en-PH" altLang="en-US" sz="1400" dirty="0"/>
          </a:p>
        </p:txBody>
      </p:sp>
      <p:sp>
        <p:nvSpPr>
          <p:cNvPr id="10" name="Text Placeholder 2">
            <a:extLst>
              <a:ext uri="{FF2B5EF4-FFF2-40B4-BE49-F238E27FC236}">
                <a16:creationId xmlns:a16="http://schemas.microsoft.com/office/drawing/2014/main" id="{A573CD10-2697-4705-B70A-A3369F500947}"/>
              </a:ext>
            </a:extLst>
          </p:cNvPr>
          <p:cNvSpPr txBox="1">
            <a:spLocks/>
          </p:cNvSpPr>
          <p:nvPr/>
        </p:nvSpPr>
        <p:spPr>
          <a:xfrm>
            <a:off x="6354763" y="3291497"/>
            <a:ext cx="5448299" cy="2599210"/>
          </a:xfrm>
          <a:prstGeom prst="rect">
            <a:avLst/>
          </a:prstGeom>
        </p:spPr>
        <p:txBody>
          <a:bodyPr vert="horz" lIns="0" tIns="0" rIns="0" bIns="0" rtlCol="0">
            <a:noAutofit/>
          </a:bodyPr>
          <a:lstStyle>
            <a:lvl1pPr algn="l" defTabSz="457200" rtl="0" eaLnBrk="1" fontAlgn="base" hangingPunct="1">
              <a:spcBef>
                <a:spcPts val="1200"/>
              </a:spcBef>
              <a:spcAft>
                <a:spcPct val="0"/>
              </a:spcAft>
              <a:buFont typeface="Arial" panose="020B0604020202020204" pitchFamily="34" charset="0"/>
              <a:defRPr sz="2400" b="1" kern="1200">
                <a:solidFill>
                  <a:schemeClr val="accent2"/>
                </a:solidFill>
                <a:latin typeface="+mj-lt"/>
                <a:ea typeface="+mn-ea"/>
                <a:cs typeface="Arial"/>
              </a:defRPr>
            </a:lvl1pPr>
            <a:lvl2pPr algn="l" defTabSz="457200" rtl="0" eaLnBrk="1" fontAlgn="base" hangingPunct="1">
              <a:spcBef>
                <a:spcPts val="400"/>
              </a:spcBef>
              <a:spcAft>
                <a:spcPct val="0"/>
              </a:spcAft>
              <a:buClr>
                <a:srgbClr val="825CB8"/>
              </a:buClr>
              <a:defRPr sz="2200" kern="1200">
                <a:solidFill>
                  <a:schemeClr val="tx1"/>
                </a:solidFill>
                <a:latin typeface="+mn-lt"/>
                <a:ea typeface="+mn-ea"/>
                <a:cs typeface="Arial"/>
              </a:defRPr>
            </a:lvl2pPr>
            <a:lvl3pPr marL="442913" indent="-217488" algn="l" defTabSz="457200" rtl="0" eaLnBrk="1" fontAlgn="base" hangingPunct="1">
              <a:spcBef>
                <a:spcPts val="200"/>
              </a:spcBef>
              <a:spcAft>
                <a:spcPct val="0"/>
              </a:spcAft>
              <a:buClr>
                <a:schemeClr val="accent1"/>
              </a:buClr>
              <a:buFont typeface="Arial" panose="020B0604020202020204" pitchFamily="34" charset="0"/>
              <a:buChar char="•"/>
              <a:defRPr sz="2000" kern="1200">
                <a:solidFill>
                  <a:schemeClr val="tx1"/>
                </a:solidFill>
                <a:latin typeface="+mn-lt"/>
                <a:ea typeface="+mn-ea"/>
                <a:cs typeface="Arial"/>
              </a:defRPr>
            </a:lvl3pPr>
            <a:lvl4pPr marL="609600" indent="-174625" algn="l" defTabSz="457200" rtl="0" eaLnBrk="1" fontAlgn="base" hangingPunct="1">
              <a:spcBef>
                <a:spcPts val="100"/>
              </a:spcBef>
              <a:spcAft>
                <a:spcPct val="0"/>
              </a:spcAft>
              <a:buClr>
                <a:schemeClr val="accent1"/>
              </a:buClr>
              <a:buFont typeface="Arial" panose="020B0604020202020204" pitchFamily="34" charset="0"/>
              <a:buChar char="•"/>
              <a:defRPr kern="1200">
                <a:solidFill>
                  <a:schemeClr val="tx1"/>
                </a:solidFill>
                <a:latin typeface="+mn-lt"/>
                <a:ea typeface="+mn-ea"/>
                <a:cs typeface="Arial"/>
              </a:defRPr>
            </a:lvl4pPr>
            <a:lvl5pPr marL="800100" indent="-190500" algn="l" defTabSz="457200" rtl="0" eaLnBrk="1" fontAlgn="base" hangingPunct="1">
              <a:spcBef>
                <a:spcPts val="50"/>
              </a:spcBef>
              <a:spcAft>
                <a:spcPct val="0"/>
              </a:spcAft>
              <a:buClr>
                <a:schemeClr val="accent1"/>
              </a:buClr>
              <a:buFont typeface="Arial" panose="020B0604020202020204" pitchFamily="34" charset="0"/>
              <a:buChar char="•"/>
              <a:defRPr sz="1600" kern="1200">
                <a:solidFill>
                  <a:schemeClr val="tx1"/>
                </a:solidFill>
                <a:latin typeface="+mn-lt"/>
                <a:ea typeface="+mn-ea"/>
                <a:cs typeface="Arial"/>
              </a:defRPr>
            </a:lvl5pPr>
            <a:lvl6pPr marL="957527" indent="-157207" algn="l" defTabSz="457326" rtl="0" eaLnBrk="1" latinLnBrk="0" hangingPunct="1">
              <a:spcBef>
                <a:spcPts val="0"/>
              </a:spcBef>
              <a:buClr>
                <a:schemeClr val="accent1"/>
              </a:buClr>
              <a:buFont typeface="Arial" panose="020B0604020202020204" pitchFamily="34" charset="0"/>
              <a:buChar char="•"/>
              <a:tabLst/>
              <a:defRPr sz="1400" kern="1200">
                <a:solidFill>
                  <a:schemeClr val="tx1"/>
                </a:solidFill>
                <a:latin typeface="+mn-lt"/>
                <a:ea typeface="+mn-ea"/>
                <a:cs typeface="Arial"/>
              </a:defRPr>
            </a:lvl6pPr>
            <a:lvl7pPr marL="1122672" indent="-157207" algn="l" defTabSz="457326" rtl="0" eaLnBrk="1" latinLnBrk="0" hangingPunct="1">
              <a:spcBef>
                <a:spcPts val="0"/>
              </a:spcBef>
              <a:buClr>
                <a:schemeClr val="accent1"/>
              </a:buClr>
              <a:buFont typeface="Arial" panose="020B0604020202020204" pitchFamily="34" charset="0"/>
              <a:buChar char="•"/>
              <a:defRPr sz="1200" kern="1200">
                <a:solidFill>
                  <a:schemeClr val="tx1"/>
                </a:solidFill>
                <a:latin typeface="+mn-lt"/>
                <a:ea typeface="+mn-ea"/>
                <a:cs typeface="Arial"/>
              </a:defRPr>
            </a:lvl7pPr>
            <a:lvl8pPr marL="3429944" indent="-228664" algn="l" defTabSz="457326" rtl="0" eaLnBrk="1" latinLnBrk="0" hangingPunct="1">
              <a:spcBef>
                <a:spcPct val="20000"/>
              </a:spcBef>
              <a:buFont typeface="Arial"/>
              <a:buChar char="•"/>
              <a:defRPr sz="2001" kern="1200">
                <a:solidFill>
                  <a:schemeClr val="tx1"/>
                </a:solidFill>
                <a:latin typeface="+mn-lt"/>
                <a:ea typeface="+mn-ea"/>
                <a:cs typeface="+mn-cs"/>
              </a:defRPr>
            </a:lvl8pPr>
            <a:lvl9pPr marL="3887269" indent="-228664" algn="l" defTabSz="457326" rtl="0" eaLnBrk="1" latinLnBrk="0" hangingPunct="1">
              <a:spcBef>
                <a:spcPct val="20000"/>
              </a:spcBef>
              <a:buFont typeface="Arial"/>
              <a:buChar char="•"/>
              <a:defRPr sz="2001" kern="1200">
                <a:solidFill>
                  <a:schemeClr val="tx1"/>
                </a:solidFill>
                <a:latin typeface="+mn-lt"/>
                <a:ea typeface="+mn-ea"/>
                <a:cs typeface="+mn-cs"/>
              </a:defRPr>
            </a:lvl9pPr>
          </a:lstStyle>
          <a:p>
            <a:r>
              <a:rPr lang="en-US" dirty="0"/>
              <a:t>Body Title</a:t>
            </a:r>
          </a:p>
          <a:p>
            <a:pPr marL="0" lvl="1" indent="0"/>
            <a:r>
              <a:rPr lang="en-US" dirty="0"/>
              <a:t>Content</a:t>
            </a:r>
          </a:p>
          <a:p>
            <a:pPr lvl="2"/>
            <a:r>
              <a:rPr lang="en-US" dirty="0"/>
              <a:t>Bullet</a:t>
            </a:r>
          </a:p>
          <a:p>
            <a:pPr lvl="3"/>
            <a:r>
              <a:rPr lang="en-US" dirty="0"/>
              <a:t>Sub Bullet</a:t>
            </a:r>
          </a:p>
          <a:p>
            <a:pPr lvl="4"/>
            <a:r>
              <a:rPr lang="en-US" dirty="0"/>
              <a:t>Sub Bullet 1</a:t>
            </a:r>
          </a:p>
          <a:p>
            <a:pPr lvl="5"/>
            <a:r>
              <a:rPr lang="en-US" dirty="0"/>
              <a:t>Sub Bullet 2</a:t>
            </a:r>
          </a:p>
          <a:p>
            <a:pPr lvl="6"/>
            <a:r>
              <a:rPr lang="en-US" dirty="0"/>
              <a:t>Sub Bullet 3</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97E50A-78A2-4474-AD3C-2768C335FD70}"/>
              </a:ext>
            </a:extLst>
          </p:cNvPr>
          <p:cNvSpPr/>
          <p:nvPr/>
        </p:nvSpPr>
        <p:spPr>
          <a:xfrm>
            <a:off x="0" y="323850"/>
            <a:ext cx="12192000" cy="847725"/>
          </a:xfrm>
          <a:prstGeom prst="rect">
            <a:avLst/>
          </a:prstGeom>
          <a:solidFill>
            <a:srgbClr val="E60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9" name="Rectangle 8">
            <a:extLst>
              <a:ext uri="{FF2B5EF4-FFF2-40B4-BE49-F238E27FC236}">
                <a16:creationId xmlns:a16="http://schemas.microsoft.com/office/drawing/2014/main" id="{40437AE1-07E3-4208-BDB2-2B760C12441E}"/>
              </a:ext>
            </a:extLst>
          </p:cNvPr>
          <p:cNvSpPr/>
          <p:nvPr/>
        </p:nvSpPr>
        <p:spPr>
          <a:xfrm>
            <a:off x="0" y="-3175"/>
            <a:ext cx="10883900" cy="403225"/>
          </a:xfrm>
          <a:prstGeom prst="rect">
            <a:avLst/>
          </a:prstGeom>
          <a:solidFill>
            <a:srgbClr val="140D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eaLnBrk="1" fontAlgn="auto" hangingPunct="1">
              <a:spcBef>
                <a:spcPts val="0"/>
              </a:spcBef>
              <a:spcAft>
                <a:spcPts val="0"/>
              </a:spcAft>
              <a:defRPr/>
            </a:pPr>
            <a:endParaRPr lang="en-PH" dirty="0"/>
          </a:p>
        </p:txBody>
      </p:sp>
      <p:sp>
        <p:nvSpPr>
          <p:cNvPr id="30728" name="Rectangle 8"/>
          <p:cNvSpPr>
            <a:spLocks noGrp="1" noChangeArrowheads="1"/>
          </p:cNvSpPr>
          <p:nvPr>
            <p:ph type="title"/>
          </p:nvPr>
        </p:nvSpPr>
        <p:spPr/>
        <p:txBody>
          <a:bodyPr/>
          <a:lstStyle/>
          <a:p>
            <a:r>
              <a:rPr lang="en-US" dirty="0"/>
              <a:t>Removing Logos from Slides</a:t>
            </a:r>
          </a:p>
        </p:txBody>
      </p:sp>
      <p:sp>
        <p:nvSpPr>
          <p:cNvPr id="30729" name="Rectangle 9"/>
          <p:cNvSpPr>
            <a:spLocks noGrp="1" noChangeArrowheads="1"/>
          </p:cNvSpPr>
          <p:nvPr>
            <p:ph idx="1"/>
          </p:nvPr>
        </p:nvSpPr>
        <p:spPr/>
        <p:txBody>
          <a:bodyPr/>
          <a:lstStyle/>
          <a:p>
            <a:r>
              <a:rPr lang="en-US" dirty="0"/>
              <a:t>When the information on a slide needs the maximum amount of space to be presented cleanly and readably:</a:t>
            </a:r>
          </a:p>
          <a:p>
            <a:pPr marL="342900" lvl="1" indent="-342900">
              <a:buFont typeface="Arial" panose="020B0604020202020204" pitchFamily="34" charset="0"/>
              <a:buChar char="•"/>
            </a:pPr>
            <a:r>
              <a:rPr lang="en-US" dirty="0"/>
              <a:t>You may remove the logos. Right click the slide thumbnail (in the bar to the left), select Format Background, check Hide Background Graphics, then click Close using the “X” in the upper right corner of panel (do not click “Apply to All”);</a:t>
            </a:r>
          </a:p>
          <a:p>
            <a:pPr marL="342900" lvl="1" indent="-342900">
              <a:buFont typeface="Arial" panose="020B0604020202020204" pitchFamily="34" charset="0"/>
              <a:buChar char="•"/>
            </a:pPr>
            <a:r>
              <a:rPr lang="en-US" dirty="0"/>
              <a:t>You may reinstate the red and black header line for the slide title by copying and pasting the lines from the slide master (to access slide master click on “View” in the upper menu bar, and then Slide Master);</a:t>
            </a:r>
          </a:p>
          <a:p>
            <a:pPr marL="342900" lvl="1" indent="-342900">
              <a:buFont typeface="Arial" panose="020B0604020202020204" pitchFamily="34" charset="0"/>
              <a:buChar char="•"/>
            </a:pPr>
            <a:r>
              <a:rPr lang="en-US" dirty="0"/>
              <a:t>Note that taking the above actions will result in the slide number disappearing</a:t>
            </a:r>
          </a:p>
        </p:txBody>
      </p:sp>
    </p:spTree>
    <p:extLst>
      <p:ext uri="{BB962C8B-B14F-4D97-AF65-F5344CB8AC3E}">
        <p14:creationId xmlns:p14="http://schemas.microsoft.com/office/powerpoint/2010/main" val="256393204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Inadequate Graphics</a:t>
            </a:r>
          </a:p>
        </p:txBody>
      </p:sp>
      <p:sp>
        <p:nvSpPr>
          <p:cNvPr id="3" name="Content Placeholder 2"/>
          <p:cNvSpPr>
            <a:spLocks noGrp="1"/>
          </p:cNvSpPr>
          <p:nvPr>
            <p:ph idx="1"/>
          </p:nvPr>
        </p:nvSpPr>
        <p:spPr/>
        <p:txBody>
          <a:bodyPr/>
          <a:lstStyle/>
          <a:p>
            <a:r>
              <a:rPr lang="en-US" dirty="0"/>
              <a:t>Text too small</a:t>
            </a:r>
          </a:p>
          <a:p>
            <a:endParaRPr lang="en-US" dirty="0"/>
          </a:p>
          <a:p>
            <a:endParaRPr lang="en-US" dirty="0"/>
          </a:p>
          <a:p>
            <a:endParaRPr lang="en-US" dirty="0"/>
          </a:p>
          <a:p>
            <a:r>
              <a:rPr lang="en-US" dirty="0"/>
              <a:t>Poor color/contrast choices</a:t>
            </a:r>
          </a:p>
        </p:txBody>
      </p:sp>
      <p:sp>
        <p:nvSpPr>
          <p:cNvPr id="62" name="Picture Placeholder 61">
            <a:extLst>
              <a:ext uri="{FF2B5EF4-FFF2-40B4-BE49-F238E27FC236}">
                <a16:creationId xmlns:a16="http://schemas.microsoft.com/office/drawing/2014/main" id="{7D1DBD37-F377-408A-9B1F-4A548A4A499A}"/>
              </a:ext>
            </a:extLst>
          </p:cNvPr>
          <p:cNvSpPr>
            <a:spLocks noGrp="1"/>
          </p:cNvSpPr>
          <p:nvPr>
            <p:ph type="pic" sz="quarter" idx="14"/>
          </p:nvPr>
        </p:nvSpPr>
        <p:spPr/>
      </p:sp>
      <p:sp>
        <p:nvSpPr>
          <p:cNvPr id="4" name="Slide Number Placeholder 3"/>
          <p:cNvSpPr>
            <a:spLocks noGrp="1"/>
          </p:cNvSpPr>
          <p:nvPr>
            <p:ph type="sldNum" sz="quarter" idx="4294967295"/>
          </p:nvPr>
        </p:nvSpPr>
        <p:spPr>
          <a:xfrm>
            <a:off x="11379200" y="6553200"/>
            <a:ext cx="812800" cy="304800"/>
          </a:xfrm>
          <a:prstGeom prst="rect">
            <a:avLst/>
          </a:prstGeom>
        </p:spPr>
        <p:txBody>
          <a:bodyPr/>
          <a:lstStyle/>
          <a:p>
            <a:fld id="{C546F0DC-F57E-4D36-9E94-03E44D3C3CD1}" type="slidenum">
              <a:rPr lang="en-US" smtClean="0"/>
              <a:pPr/>
              <a:t>11</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8102" y="1205944"/>
            <a:ext cx="3647872" cy="219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205578" y="4227006"/>
            <a:ext cx="8323262" cy="1747540"/>
            <a:chOff x="350838" y="2651125"/>
            <a:chExt cx="8323262" cy="1747540"/>
          </a:xfrm>
        </p:grpSpPr>
        <p:sp>
          <p:nvSpPr>
            <p:cNvPr id="9" name="Line 89"/>
            <p:cNvSpPr>
              <a:spLocks noChangeShapeType="1"/>
            </p:cNvSpPr>
            <p:nvPr/>
          </p:nvSpPr>
          <p:spPr bwMode="auto">
            <a:xfrm>
              <a:off x="3398838" y="3413125"/>
              <a:ext cx="2286000" cy="0"/>
            </a:xfrm>
            <a:prstGeom prst="line">
              <a:avLst/>
            </a:prstGeom>
            <a:noFill/>
            <a:ln w="9525">
              <a:solidFill>
                <a:srgbClr val="FF0000"/>
              </a:solidFill>
              <a:round/>
              <a:headEnd/>
              <a:tailEnd/>
            </a:ln>
            <a:effectLst/>
          </p:spPr>
          <p:txBody>
            <a:bodyPr/>
            <a:lstStyle/>
            <a:p>
              <a:endParaRPr lang="en-US" dirty="0"/>
            </a:p>
          </p:txBody>
        </p:sp>
        <p:sp>
          <p:nvSpPr>
            <p:cNvPr id="10" name="Firewall"/>
            <p:cNvSpPr>
              <a:spLocks noEditPoints="1" noChangeArrowheads="1"/>
            </p:cNvSpPr>
            <p:nvPr/>
          </p:nvSpPr>
          <p:spPr bwMode="auto">
            <a:xfrm>
              <a:off x="350838" y="2651125"/>
              <a:ext cx="2209800" cy="1590675"/>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a:lstStyle/>
            <a:p>
              <a:pPr algn="ctr" eaLnBrk="1" hangingPunct="1"/>
              <a:endParaRPr lang="en-US" dirty="0">
                <a:latin typeface="Arial" pitchFamily="34" charset="0"/>
              </a:endParaRPr>
            </a:p>
          </p:txBody>
        </p:sp>
        <p:sp>
          <p:nvSpPr>
            <p:cNvPr id="11" name="filecab2"/>
            <p:cNvSpPr>
              <a:spLocks noEditPoints="1" noChangeArrowheads="1"/>
            </p:cNvSpPr>
            <p:nvPr/>
          </p:nvSpPr>
          <p:spPr bwMode="auto">
            <a:xfrm>
              <a:off x="5029200" y="3489325"/>
              <a:ext cx="646113" cy="676275"/>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9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solidFill>
              <a:srgbClr val="92D050"/>
            </a:solidFill>
            <a:ln w="9525">
              <a:solidFill>
                <a:srgbClr val="000000"/>
              </a:solidFill>
              <a:miter lim="800000"/>
              <a:headEnd/>
              <a:tailEnd/>
            </a:ln>
            <a:effectLst>
              <a:outerShdw dist="107763" dir="2700000" algn="ctr" rotWithShape="0">
                <a:srgbClr val="808080"/>
              </a:outerShdw>
            </a:effectLst>
          </p:spPr>
          <p:txBody>
            <a:bodyPr/>
            <a:lstStyle/>
            <a:p>
              <a:pPr algn="ctr" eaLnBrk="1" hangingPunct="1"/>
              <a:r>
                <a:rPr lang="en-US" sz="1400" dirty="0">
                  <a:solidFill>
                    <a:srgbClr val="FFFF00"/>
                  </a:solidFill>
                  <a:latin typeface="Arial" pitchFamily="34" charset="0"/>
                </a:rPr>
                <a:t>SAI</a:t>
              </a:r>
            </a:p>
          </p:txBody>
        </p:sp>
        <p:sp>
          <p:nvSpPr>
            <p:cNvPr id="12" name="Line 6"/>
            <p:cNvSpPr>
              <a:spLocks noChangeShapeType="1"/>
            </p:cNvSpPr>
            <p:nvPr/>
          </p:nvSpPr>
          <p:spPr bwMode="auto">
            <a:xfrm>
              <a:off x="2484438" y="4022725"/>
              <a:ext cx="2528887" cy="0"/>
            </a:xfrm>
            <a:prstGeom prst="line">
              <a:avLst/>
            </a:prstGeom>
            <a:noFill/>
            <a:ln w="57150">
              <a:solidFill>
                <a:schemeClr val="tx1"/>
              </a:solidFill>
              <a:round/>
              <a:headEnd/>
              <a:tailEnd/>
            </a:ln>
            <a:effectLst/>
          </p:spPr>
          <p:txBody>
            <a:bodyPr/>
            <a:lstStyle/>
            <a:p>
              <a:endParaRPr lang="en-US" dirty="0"/>
            </a:p>
          </p:txBody>
        </p:sp>
        <p:sp>
          <p:nvSpPr>
            <p:cNvPr id="13" name="Line 7"/>
            <p:cNvSpPr>
              <a:spLocks noChangeShapeType="1"/>
            </p:cNvSpPr>
            <p:nvPr/>
          </p:nvSpPr>
          <p:spPr bwMode="auto">
            <a:xfrm>
              <a:off x="5684838" y="3565525"/>
              <a:ext cx="1447800" cy="0"/>
            </a:xfrm>
            <a:prstGeom prst="line">
              <a:avLst/>
            </a:prstGeom>
            <a:noFill/>
            <a:ln w="28575">
              <a:solidFill>
                <a:schemeClr val="tx1"/>
              </a:solidFill>
              <a:round/>
              <a:headEnd/>
              <a:tailEnd/>
            </a:ln>
            <a:effectLst/>
          </p:spPr>
          <p:txBody>
            <a:bodyPr/>
            <a:lstStyle/>
            <a:p>
              <a:endParaRPr lang="en-US" dirty="0"/>
            </a:p>
          </p:txBody>
        </p:sp>
        <p:sp>
          <p:nvSpPr>
            <p:cNvPr id="14" name="Rectangle 8"/>
            <p:cNvSpPr>
              <a:spLocks noChangeArrowheads="1"/>
            </p:cNvSpPr>
            <p:nvPr/>
          </p:nvSpPr>
          <p:spPr bwMode="auto">
            <a:xfrm>
              <a:off x="7132638" y="3489325"/>
              <a:ext cx="152400" cy="381000"/>
            </a:xfrm>
            <a:prstGeom prst="rect">
              <a:avLst/>
            </a:prstGeom>
            <a:solidFill>
              <a:srgbClr val="92D050"/>
            </a:solidFill>
            <a:ln w="9525">
              <a:solidFill>
                <a:schemeClr val="tx1"/>
              </a:solidFill>
              <a:miter lim="800000"/>
              <a:headEnd/>
              <a:tailEnd/>
            </a:ln>
            <a:effectLst/>
          </p:spPr>
          <p:txBody>
            <a:bodyPr wrap="none" anchor="ctr"/>
            <a:lstStyle/>
            <a:p>
              <a:endParaRPr lang="en-US" dirty="0"/>
            </a:p>
          </p:txBody>
        </p:sp>
        <p:sp>
          <p:nvSpPr>
            <p:cNvPr id="15" name="Line 9"/>
            <p:cNvSpPr>
              <a:spLocks noChangeShapeType="1"/>
            </p:cNvSpPr>
            <p:nvPr/>
          </p:nvSpPr>
          <p:spPr bwMode="auto">
            <a:xfrm>
              <a:off x="7285038" y="3565525"/>
              <a:ext cx="685800" cy="0"/>
            </a:xfrm>
            <a:prstGeom prst="line">
              <a:avLst/>
            </a:prstGeom>
            <a:noFill/>
            <a:ln w="9525">
              <a:solidFill>
                <a:schemeClr val="tx1"/>
              </a:solidFill>
              <a:round/>
              <a:headEnd/>
              <a:tailEnd/>
            </a:ln>
            <a:effectLst/>
          </p:spPr>
          <p:txBody>
            <a:bodyPr/>
            <a:lstStyle/>
            <a:p>
              <a:endParaRPr lang="en-US" dirty="0"/>
            </a:p>
          </p:txBody>
        </p:sp>
        <p:sp>
          <p:nvSpPr>
            <p:cNvPr id="16" name="Text Box 10"/>
            <p:cNvSpPr txBox="1">
              <a:spLocks noChangeArrowheads="1"/>
            </p:cNvSpPr>
            <p:nvPr/>
          </p:nvSpPr>
          <p:spPr bwMode="auto">
            <a:xfrm>
              <a:off x="6921872" y="3507666"/>
              <a:ext cx="699230" cy="461665"/>
            </a:xfrm>
            <a:prstGeom prst="rect">
              <a:avLst/>
            </a:prstGeom>
            <a:noFill/>
            <a:ln w="9525">
              <a:noFill/>
              <a:miter lim="800000"/>
              <a:headEnd/>
              <a:tailEnd/>
            </a:ln>
            <a:effectLst/>
          </p:spPr>
          <p:txBody>
            <a:bodyPr wrap="none">
              <a:spAutoFit/>
            </a:bodyPr>
            <a:lstStyle/>
            <a:p>
              <a:pPr eaLnBrk="1" hangingPunct="1"/>
              <a:r>
                <a:rPr lang="en-US" dirty="0">
                  <a:solidFill>
                    <a:srgbClr val="FFFF00"/>
                  </a:solidFill>
                  <a:latin typeface="Arial" pitchFamily="34" charset="0"/>
                </a:rPr>
                <a:t>ped</a:t>
              </a:r>
            </a:p>
          </p:txBody>
        </p:sp>
        <p:sp>
          <p:nvSpPr>
            <p:cNvPr id="17" name="Text Box 11"/>
            <p:cNvSpPr txBox="1">
              <a:spLocks noChangeArrowheads="1"/>
            </p:cNvSpPr>
            <p:nvPr/>
          </p:nvSpPr>
          <p:spPr bwMode="auto">
            <a:xfrm>
              <a:off x="2725237" y="3937000"/>
              <a:ext cx="1949573" cy="461665"/>
            </a:xfrm>
            <a:prstGeom prst="rect">
              <a:avLst/>
            </a:prstGeom>
            <a:noFill/>
            <a:ln w="9525">
              <a:noFill/>
              <a:miter lim="800000"/>
              <a:headEnd/>
              <a:tailEnd/>
            </a:ln>
            <a:effectLst/>
          </p:spPr>
          <p:txBody>
            <a:bodyPr wrap="none">
              <a:spAutoFit/>
            </a:bodyPr>
            <a:lstStyle/>
            <a:p>
              <a:pPr algn="ctr" eaLnBrk="1" hangingPunct="1"/>
              <a:r>
                <a:rPr lang="en-US" dirty="0">
                  <a:solidFill>
                    <a:srgbClr val="FE9E32"/>
                  </a:solidFill>
                  <a:latin typeface="Arial" pitchFamily="34" charset="0"/>
                </a:rPr>
                <a:t>copper cable</a:t>
              </a:r>
            </a:p>
          </p:txBody>
        </p:sp>
        <p:sp>
          <p:nvSpPr>
            <p:cNvPr id="18" name="Line 14"/>
            <p:cNvSpPr>
              <a:spLocks noChangeShapeType="1"/>
            </p:cNvSpPr>
            <p:nvPr/>
          </p:nvSpPr>
          <p:spPr bwMode="auto">
            <a:xfrm>
              <a:off x="5342749" y="3419610"/>
              <a:ext cx="0" cy="228600"/>
            </a:xfrm>
            <a:prstGeom prst="line">
              <a:avLst/>
            </a:prstGeom>
            <a:noFill/>
            <a:ln w="9525">
              <a:solidFill>
                <a:schemeClr val="tx1"/>
              </a:solidFill>
              <a:round/>
              <a:headEnd/>
              <a:tailEnd/>
            </a:ln>
            <a:effectLst/>
          </p:spPr>
          <p:txBody>
            <a:bodyPr/>
            <a:lstStyle/>
            <a:p>
              <a:endParaRPr lang="en-US" dirty="0"/>
            </a:p>
          </p:txBody>
        </p:sp>
        <p:sp>
          <p:nvSpPr>
            <p:cNvPr id="19" name="Line 15"/>
            <p:cNvSpPr>
              <a:spLocks noChangeShapeType="1"/>
            </p:cNvSpPr>
            <p:nvPr/>
          </p:nvSpPr>
          <p:spPr bwMode="auto">
            <a:xfrm>
              <a:off x="7247749" y="3419610"/>
              <a:ext cx="0" cy="228600"/>
            </a:xfrm>
            <a:prstGeom prst="line">
              <a:avLst/>
            </a:prstGeom>
            <a:noFill/>
            <a:ln w="9525">
              <a:solidFill>
                <a:schemeClr val="tx1"/>
              </a:solidFill>
              <a:round/>
              <a:headEnd/>
              <a:tailEnd/>
            </a:ln>
            <a:effectLst/>
          </p:spPr>
          <p:txBody>
            <a:bodyPr/>
            <a:lstStyle/>
            <a:p>
              <a:endParaRPr lang="en-US" dirty="0"/>
            </a:p>
          </p:txBody>
        </p:sp>
        <p:sp>
          <p:nvSpPr>
            <p:cNvPr id="20" name="Line 16"/>
            <p:cNvSpPr>
              <a:spLocks noChangeShapeType="1"/>
            </p:cNvSpPr>
            <p:nvPr/>
          </p:nvSpPr>
          <p:spPr bwMode="auto">
            <a:xfrm>
              <a:off x="7933549" y="3419610"/>
              <a:ext cx="0" cy="228600"/>
            </a:xfrm>
            <a:prstGeom prst="line">
              <a:avLst/>
            </a:prstGeom>
            <a:noFill/>
            <a:ln w="9525">
              <a:solidFill>
                <a:schemeClr val="tx1"/>
              </a:solidFill>
              <a:round/>
              <a:headEnd/>
              <a:tailEnd/>
            </a:ln>
            <a:effectLst/>
          </p:spPr>
          <p:txBody>
            <a:bodyPr/>
            <a:lstStyle/>
            <a:p>
              <a:endParaRPr lang="en-US" dirty="0"/>
            </a:p>
          </p:txBody>
        </p:sp>
        <p:sp>
          <p:nvSpPr>
            <p:cNvPr id="21" name="Text Box 18"/>
            <p:cNvSpPr txBox="1">
              <a:spLocks noChangeArrowheads="1"/>
            </p:cNvSpPr>
            <p:nvPr/>
          </p:nvSpPr>
          <p:spPr bwMode="auto">
            <a:xfrm>
              <a:off x="5805541" y="3321185"/>
              <a:ext cx="944490" cy="461665"/>
            </a:xfrm>
            <a:prstGeom prst="rect">
              <a:avLst/>
            </a:prstGeom>
            <a:noFill/>
            <a:ln w="9525">
              <a:noFill/>
              <a:miter lim="800000"/>
              <a:headEnd/>
              <a:tailEnd/>
            </a:ln>
            <a:effectLst/>
          </p:spPr>
          <p:txBody>
            <a:bodyPr wrap="none">
              <a:spAutoFit/>
            </a:bodyPr>
            <a:lstStyle/>
            <a:p>
              <a:pPr algn="ctr" eaLnBrk="1" hangingPunct="1"/>
              <a:r>
                <a:rPr lang="en-US" dirty="0">
                  <a:solidFill>
                    <a:srgbClr val="FE9E32"/>
                  </a:solidFill>
                  <a:latin typeface="Arial" pitchFamily="34" charset="0"/>
                </a:rPr>
                <a:t>&lt;4 kft</a:t>
              </a:r>
            </a:p>
          </p:txBody>
        </p:sp>
        <p:sp>
          <p:nvSpPr>
            <p:cNvPr id="22" name="Text Box 19"/>
            <p:cNvSpPr txBox="1">
              <a:spLocks noChangeArrowheads="1"/>
            </p:cNvSpPr>
            <p:nvPr/>
          </p:nvSpPr>
          <p:spPr bwMode="auto">
            <a:xfrm>
              <a:off x="7135866" y="3321185"/>
              <a:ext cx="944490" cy="461665"/>
            </a:xfrm>
            <a:prstGeom prst="rect">
              <a:avLst/>
            </a:prstGeom>
            <a:noFill/>
            <a:ln w="9525">
              <a:noFill/>
              <a:miter lim="800000"/>
              <a:headEnd/>
              <a:tailEnd/>
            </a:ln>
            <a:effectLst/>
          </p:spPr>
          <p:txBody>
            <a:bodyPr wrap="none">
              <a:spAutoFit/>
            </a:bodyPr>
            <a:lstStyle/>
            <a:p>
              <a:pPr algn="ctr" eaLnBrk="1" hangingPunct="1"/>
              <a:r>
                <a:rPr lang="en-US" dirty="0">
                  <a:solidFill>
                    <a:srgbClr val="FE9E32"/>
                  </a:solidFill>
                  <a:latin typeface="Arial" pitchFamily="34" charset="0"/>
                </a:rPr>
                <a:t>&lt;1 kft</a:t>
              </a:r>
            </a:p>
          </p:txBody>
        </p:sp>
        <p:sp>
          <p:nvSpPr>
            <p:cNvPr id="23" name="Line 22"/>
            <p:cNvSpPr>
              <a:spLocks noChangeShapeType="1"/>
            </p:cNvSpPr>
            <p:nvPr/>
          </p:nvSpPr>
          <p:spPr bwMode="auto">
            <a:xfrm flipH="1">
              <a:off x="5342749" y="3495810"/>
              <a:ext cx="533400" cy="0"/>
            </a:xfrm>
            <a:prstGeom prst="line">
              <a:avLst/>
            </a:prstGeom>
            <a:noFill/>
            <a:ln w="9525">
              <a:solidFill>
                <a:schemeClr val="tx1"/>
              </a:solidFill>
              <a:round/>
              <a:headEnd/>
              <a:tailEnd type="triangle" w="med" len="med"/>
            </a:ln>
            <a:effectLst/>
          </p:spPr>
          <p:txBody>
            <a:bodyPr/>
            <a:lstStyle/>
            <a:p>
              <a:endParaRPr lang="en-US" dirty="0"/>
            </a:p>
          </p:txBody>
        </p:sp>
        <p:sp>
          <p:nvSpPr>
            <p:cNvPr id="24" name="Line 23"/>
            <p:cNvSpPr>
              <a:spLocks noChangeShapeType="1"/>
            </p:cNvSpPr>
            <p:nvPr/>
          </p:nvSpPr>
          <p:spPr bwMode="auto">
            <a:xfrm>
              <a:off x="6638149" y="3495810"/>
              <a:ext cx="609600" cy="0"/>
            </a:xfrm>
            <a:prstGeom prst="line">
              <a:avLst/>
            </a:prstGeom>
            <a:noFill/>
            <a:ln w="9525">
              <a:solidFill>
                <a:schemeClr val="tx1"/>
              </a:solidFill>
              <a:round/>
              <a:headEnd/>
              <a:tailEnd type="triangle" w="med" len="med"/>
            </a:ln>
            <a:effectLst/>
          </p:spPr>
          <p:txBody>
            <a:bodyPr/>
            <a:lstStyle/>
            <a:p>
              <a:endParaRPr lang="en-US" dirty="0"/>
            </a:p>
          </p:txBody>
        </p:sp>
        <p:sp>
          <p:nvSpPr>
            <p:cNvPr id="25" name="Freeform 28"/>
            <p:cNvSpPr>
              <a:spLocks/>
            </p:cNvSpPr>
            <p:nvPr/>
          </p:nvSpPr>
          <p:spPr bwMode="auto">
            <a:xfrm>
              <a:off x="7818438" y="2965450"/>
              <a:ext cx="855662" cy="714375"/>
            </a:xfrm>
            <a:custGeom>
              <a:avLst/>
              <a:gdLst/>
              <a:ahLst/>
              <a:cxnLst>
                <a:cxn ang="0">
                  <a:pos x="878" y="0"/>
                </a:cxn>
                <a:cxn ang="0">
                  <a:pos x="183" y="0"/>
                </a:cxn>
                <a:cxn ang="0">
                  <a:pos x="0" y="374"/>
                </a:cxn>
                <a:cxn ang="0">
                  <a:pos x="124" y="374"/>
                </a:cxn>
                <a:cxn ang="0">
                  <a:pos x="124" y="896"/>
                </a:cxn>
                <a:cxn ang="0">
                  <a:pos x="941" y="900"/>
                </a:cxn>
                <a:cxn ang="0">
                  <a:pos x="941" y="374"/>
                </a:cxn>
                <a:cxn ang="0">
                  <a:pos x="1079" y="374"/>
                </a:cxn>
                <a:cxn ang="0">
                  <a:pos x="878" y="0"/>
                </a:cxn>
              </a:cxnLst>
              <a:rect l="0" t="0" r="r" b="b"/>
              <a:pathLst>
                <a:path w="1079" h="900">
                  <a:moveTo>
                    <a:pt x="878" y="0"/>
                  </a:moveTo>
                  <a:lnTo>
                    <a:pt x="183" y="0"/>
                  </a:lnTo>
                  <a:lnTo>
                    <a:pt x="0" y="374"/>
                  </a:lnTo>
                  <a:lnTo>
                    <a:pt x="124" y="374"/>
                  </a:lnTo>
                  <a:lnTo>
                    <a:pt x="124" y="896"/>
                  </a:lnTo>
                  <a:lnTo>
                    <a:pt x="941" y="900"/>
                  </a:lnTo>
                  <a:lnTo>
                    <a:pt x="941" y="374"/>
                  </a:lnTo>
                  <a:lnTo>
                    <a:pt x="1079" y="374"/>
                  </a:lnTo>
                  <a:lnTo>
                    <a:pt x="878" y="0"/>
                  </a:lnTo>
                  <a:close/>
                </a:path>
              </a:pathLst>
            </a:custGeom>
            <a:solidFill>
              <a:srgbClr val="000000"/>
            </a:solidFill>
            <a:ln w="9525">
              <a:noFill/>
              <a:round/>
              <a:headEnd/>
              <a:tailEnd/>
            </a:ln>
          </p:spPr>
          <p:txBody>
            <a:bodyPr/>
            <a:lstStyle/>
            <a:p>
              <a:endParaRPr lang="en-US" dirty="0"/>
            </a:p>
          </p:txBody>
        </p:sp>
        <p:sp>
          <p:nvSpPr>
            <p:cNvPr id="26" name="Rectangle 30"/>
            <p:cNvSpPr>
              <a:spLocks noChangeArrowheads="1"/>
            </p:cNvSpPr>
            <p:nvPr/>
          </p:nvSpPr>
          <p:spPr bwMode="auto">
            <a:xfrm>
              <a:off x="8051800" y="3432175"/>
              <a:ext cx="39688" cy="60325"/>
            </a:xfrm>
            <a:prstGeom prst="rect">
              <a:avLst/>
            </a:prstGeom>
            <a:solidFill>
              <a:srgbClr val="FFFFFF"/>
            </a:solidFill>
            <a:ln w="9525">
              <a:noFill/>
              <a:miter lim="800000"/>
              <a:headEnd/>
              <a:tailEnd/>
            </a:ln>
          </p:spPr>
          <p:txBody>
            <a:bodyPr/>
            <a:lstStyle/>
            <a:p>
              <a:endParaRPr lang="en-US" dirty="0"/>
            </a:p>
          </p:txBody>
        </p:sp>
        <p:sp>
          <p:nvSpPr>
            <p:cNvPr id="27" name="Rectangle 31"/>
            <p:cNvSpPr>
              <a:spLocks noChangeArrowheads="1"/>
            </p:cNvSpPr>
            <p:nvPr/>
          </p:nvSpPr>
          <p:spPr bwMode="auto">
            <a:xfrm>
              <a:off x="8051800" y="3508375"/>
              <a:ext cx="39688" cy="60325"/>
            </a:xfrm>
            <a:prstGeom prst="rect">
              <a:avLst/>
            </a:prstGeom>
            <a:solidFill>
              <a:srgbClr val="FFFFFF"/>
            </a:solidFill>
            <a:ln w="9525">
              <a:noFill/>
              <a:miter lim="800000"/>
              <a:headEnd/>
              <a:tailEnd/>
            </a:ln>
          </p:spPr>
          <p:txBody>
            <a:bodyPr/>
            <a:lstStyle/>
            <a:p>
              <a:endParaRPr lang="en-US" dirty="0"/>
            </a:p>
          </p:txBody>
        </p:sp>
        <p:sp>
          <p:nvSpPr>
            <p:cNvPr id="28" name="Rectangle 32"/>
            <p:cNvSpPr>
              <a:spLocks noChangeArrowheads="1"/>
            </p:cNvSpPr>
            <p:nvPr/>
          </p:nvSpPr>
          <p:spPr bwMode="auto">
            <a:xfrm>
              <a:off x="7996238" y="3432175"/>
              <a:ext cx="39687" cy="60325"/>
            </a:xfrm>
            <a:prstGeom prst="rect">
              <a:avLst/>
            </a:prstGeom>
            <a:solidFill>
              <a:srgbClr val="FFFFFF"/>
            </a:solidFill>
            <a:ln w="9525">
              <a:noFill/>
              <a:miter lim="800000"/>
              <a:headEnd/>
              <a:tailEnd/>
            </a:ln>
          </p:spPr>
          <p:txBody>
            <a:bodyPr/>
            <a:lstStyle/>
            <a:p>
              <a:endParaRPr lang="en-US" dirty="0"/>
            </a:p>
          </p:txBody>
        </p:sp>
        <p:sp>
          <p:nvSpPr>
            <p:cNvPr id="29" name="Rectangle 33"/>
            <p:cNvSpPr>
              <a:spLocks noChangeArrowheads="1"/>
            </p:cNvSpPr>
            <p:nvPr/>
          </p:nvSpPr>
          <p:spPr bwMode="auto">
            <a:xfrm>
              <a:off x="7996238" y="3508375"/>
              <a:ext cx="39687" cy="60325"/>
            </a:xfrm>
            <a:prstGeom prst="rect">
              <a:avLst/>
            </a:prstGeom>
            <a:solidFill>
              <a:srgbClr val="FFFFFF"/>
            </a:solidFill>
            <a:ln w="9525">
              <a:noFill/>
              <a:miter lim="800000"/>
              <a:headEnd/>
              <a:tailEnd/>
            </a:ln>
          </p:spPr>
          <p:txBody>
            <a:bodyPr/>
            <a:lstStyle/>
            <a:p>
              <a:endParaRPr lang="en-US" dirty="0"/>
            </a:p>
          </p:txBody>
        </p:sp>
        <p:sp>
          <p:nvSpPr>
            <p:cNvPr id="30" name="Rectangle 34"/>
            <p:cNvSpPr>
              <a:spLocks noChangeArrowheads="1"/>
            </p:cNvSpPr>
            <p:nvPr/>
          </p:nvSpPr>
          <p:spPr bwMode="auto">
            <a:xfrm>
              <a:off x="8442325" y="3432175"/>
              <a:ext cx="39688" cy="60325"/>
            </a:xfrm>
            <a:prstGeom prst="rect">
              <a:avLst/>
            </a:prstGeom>
            <a:solidFill>
              <a:srgbClr val="FFFFFF"/>
            </a:solidFill>
            <a:ln w="9525">
              <a:noFill/>
              <a:miter lim="800000"/>
              <a:headEnd/>
              <a:tailEnd/>
            </a:ln>
          </p:spPr>
          <p:txBody>
            <a:bodyPr/>
            <a:lstStyle/>
            <a:p>
              <a:endParaRPr lang="en-US" dirty="0"/>
            </a:p>
          </p:txBody>
        </p:sp>
        <p:sp>
          <p:nvSpPr>
            <p:cNvPr id="31" name="Rectangle 35"/>
            <p:cNvSpPr>
              <a:spLocks noChangeArrowheads="1"/>
            </p:cNvSpPr>
            <p:nvPr/>
          </p:nvSpPr>
          <p:spPr bwMode="auto">
            <a:xfrm>
              <a:off x="8442325" y="3508375"/>
              <a:ext cx="39688" cy="60325"/>
            </a:xfrm>
            <a:prstGeom prst="rect">
              <a:avLst/>
            </a:prstGeom>
            <a:solidFill>
              <a:srgbClr val="FFFFFF"/>
            </a:solidFill>
            <a:ln w="9525">
              <a:noFill/>
              <a:miter lim="800000"/>
              <a:headEnd/>
              <a:tailEnd/>
            </a:ln>
          </p:spPr>
          <p:txBody>
            <a:bodyPr/>
            <a:lstStyle/>
            <a:p>
              <a:endParaRPr lang="en-US" dirty="0"/>
            </a:p>
          </p:txBody>
        </p:sp>
        <p:sp>
          <p:nvSpPr>
            <p:cNvPr id="32" name="Rectangle 36"/>
            <p:cNvSpPr>
              <a:spLocks noChangeArrowheads="1"/>
            </p:cNvSpPr>
            <p:nvPr/>
          </p:nvSpPr>
          <p:spPr bwMode="auto">
            <a:xfrm>
              <a:off x="8385175" y="3432175"/>
              <a:ext cx="41275" cy="60325"/>
            </a:xfrm>
            <a:prstGeom prst="rect">
              <a:avLst/>
            </a:prstGeom>
            <a:solidFill>
              <a:srgbClr val="FFFFFF"/>
            </a:solidFill>
            <a:ln w="9525">
              <a:noFill/>
              <a:miter lim="800000"/>
              <a:headEnd/>
              <a:tailEnd/>
            </a:ln>
          </p:spPr>
          <p:txBody>
            <a:bodyPr/>
            <a:lstStyle/>
            <a:p>
              <a:endParaRPr lang="en-US" dirty="0"/>
            </a:p>
          </p:txBody>
        </p:sp>
        <p:sp>
          <p:nvSpPr>
            <p:cNvPr id="33" name="Rectangle 37"/>
            <p:cNvSpPr>
              <a:spLocks noChangeArrowheads="1"/>
            </p:cNvSpPr>
            <p:nvPr/>
          </p:nvSpPr>
          <p:spPr bwMode="auto">
            <a:xfrm>
              <a:off x="8385175" y="3508375"/>
              <a:ext cx="41275" cy="60325"/>
            </a:xfrm>
            <a:prstGeom prst="rect">
              <a:avLst/>
            </a:prstGeom>
            <a:solidFill>
              <a:srgbClr val="FFFFFF"/>
            </a:solidFill>
            <a:ln w="9525">
              <a:noFill/>
              <a:miter lim="800000"/>
              <a:headEnd/>
              <a:tailEnd/>
            </a:ln>
          </p:spPr>
          <p:txBody>
            <a:bodyPr/>
            <a:lstStyle/>
            <a:p>
              <a:endParaRPr lang="en-US" dirty="0"/>
            </a:p>
          </p:txBody>
        </p:sp>
        <p:sp>
          <p:nvSpPr>
            <p:cNvPr id="34" name="Rectangle 38"/>
            <p:cNvSpPr>
              <a:spLocks noChangeArrowheads="1"/>
            </p:cNvSpPr>
            <p:nvPr/>
          </p:nvSpPr>
          <p:spPr bwMode="auto">
            <a:xfrm>
              <a:off x="8007350" y="2914650"/>
              <a:ext cx="77788" cy="223838"/>
            </a:xfrm>
            <a:prstGeom prst="rect">
              <a:avLst/>
            </a:prstGeom>
            <a:solidFill>
              <a:srgbClr val="000000"/>
            </a:solidFill>
            <a:ln w="9525">
              <a:noFill/>
              <a:miter lim="800000"/>
              <a:headEnd/>
              <a:tailEnd/>
            </a:ln>
          </p:spPr>
          <p:txBody>
            <a:bodyPr/>
            <a:lstStyle/>
            <a:p>
              <a:endParaRPr lang="en-US" dirty="0"/>
            </a:p>
          </p:txBody>
        </p:sp>
        <p:sp>
          <p:nvSpPr>
            <p:cNvPr id="35" name="Rectangle 39"/>
            <p:cNvSpPr>
              <a:spLocks noChangeArrowheads="1"/>
            </p:cNvSpPr>
            <p:nvPr/>
          </p:nvSpPr>
          <p:spPr bwMode="auto">
            <a:xfrm>
              <a:off x="7991475" y="2898775"/>
              <a:ext cx="106363" cy="33338"/>
            </a:xfrm>
            <a:prstGeom prst="rect">
              <a:avLst/>
            </a:prstGeom>
            <a:solidFill>
              <a:srgbClr val="000000"/>
            </a:solidFill>
            <a:ln w="9525">
              <a:noFill/>
              <a:miter lim="800000"/>
              <a:headEnd/>
              <a:tailEnd/>
            </a:ln>
          </p:spPr>
          <p:txBody>
            <a:bodyPr/>
            <a:lstStyle/>
            <a:p>
              <a:endParaRPr lang="en-US" dirty="0"/>
            </a:p>
          </p:txBody>
        </p:sp>
        <p:sp>
          <p:nvSpPr>
            <p:cNvPr id="36" name="Rectangle 40"/>
            <p:cNvSpPr>
              <a:spLocks noChangeArrowheads="1"/>
            </p:cNvSpPr>
            <p:nvPr/>
          </p:nvSpPr>
          <p:spPr bwMode="auto">
            <a:xfrm>
              <a:off x="8167688" y="3451225"/>
              <a:ext cx="139700" cy="217488"/>
            </a:xfrm>
            <a:prstGeom prst="rect">
              <a:avLst/>
            </a:prstGeom>
            <a:solidFill>
              <a:srgbClr val="FFFFFF"/>
            </a:solidFill>
            <a:ln w="9525">
              <a:noFill/>
              <a:miter lim="800000"/>
              <a:headEnd/>
              <a:tailEnd/>
            </a:ln>
          </p:spPr>
          <p:txBody>
            <a:bodyPr/>
            <a:lstStyle/>
            <a:p>
              <a:endParaRPr lang="en-US" dirty="0"/>
            </a:p>
          </p:txBody>
        </p:sp>
        <p:sp>
          <p:nvSpPr>
            <p:cNvPr id="37" name="Rectangle 41"/>
            <p:cNvSpPr>
              <a:spLocks noChangeArrowheads="1"/>
            </p:cNvSpPr>
            <p:nvPr/>
          </p:nvSpPr>
          <p:spPr bwMode="auto">
            <a:xfrm>
              <a:off x="8194675" y="3478213"/>
              <a:ext cx="80963" cy="74612"/>
            </a:xfrm>
            <a:prstGeom prst="rect">
              <a:avLst/>
            </a:prstGeom>
            <a:solidFill>
              <a:srgbClr val="000000"/>
            </a:solidFill>
            <a:ln w="9525">
              <a:noFill/>
              <a:miter lim="800000"/>
              <a:headEnd/>
              <a:tailEnd/>
            </a:ln>
          </p:spPr>
          <p:txBody>
            <a:bodyPr/>
            <a:lstStyle/>
            <a:p>
              <a:endParaRPr lang="en-US" dirty="0"/>
            </a:p>
          </p:txBody>
        </p:sp>
        <p:sp>
          <p:nvSpPr>
            <p:cNvPr id="38" name="Freeform 42"/>
            <p:cNvSpPr>
              <a:spLocks/>
            </p:cNvSpPr>
            <p:nvPr/>
          </p:nvSpPr>
          <p:spPr bwMode="auto">
            <a:xfrm>
              <a:off x="8253413" y="3587750"/>
              <a:ext cx="30162" cy="30163"/>
            </a:xfrm>
            <a:custGeom>
              <a:avLst/>
              <a:gdLst/>
              <a:ahLst/>
              <a:cxnLst>
                <a:cxn ang="0">
                  <a:pos x="20" y="38"/>
                </a:cxn>
                <a:cxn ang="0">
                  <a:pos x="27" y="37"/>
                </a:cxn>
                <a:cxn ang="0">
                  <a:pos x="33" y="33"/>
                </a:cxn>
                <a:cxn ang="0">
                  <a:pos x="37" y="27"/>
                </a:cxn>
                <a:cxn ang="0">
                  <a:pos x="39" y="20"/>
                </a:cxn>
                <a:cxn ang="0">
                  <a:pos x="37" y="11"/>
                </a:cxn>
                <a:cxn ang="0">
                  <a:pos x="33" y="5"/>
                </a:cxn>
                <a:cxn ang="0">
                  <a:pos x="27" y="1"/>
                </a:cxn>
                <a:cxn ang="0">
                  <a:pos x="20" y="0"/>
                </a:cxn>
                <a:cxn ang="0">
                  <a:pos x="12" y="1"/>
                </a:cxn>
                <a:cxn ang="0">
                  <a:pos x="6" y="5"/>
                </a:cxn>
                <a:cxn ang="0">
                  <a:pos x="2" y="11"/>
                </a:cxn>
                <a:cxn ang="0">
                  <a:pos x="0" y="20"/>
                </a:cxn>
                <a:cxn ang="0">
                  <a:pos x="2" y="27"/>
                </a:cxn>
                <a:cxn ang="0">
                  <a:pos x="6" y="33"/>
                </a:cxn>
                <a:cxn ang="0">
                  <a:pos x="12" y="37"/>
                </a:cxn>
                <a:cxn ang="0">
                  <a:pos x="20" y="38"/>
                </a:cxn>
              </a:cxnLst>
              <a:rect l="0" t="0" r="r" b="b"/>
              <a:pathLst>
                <a:path w="39" h="38">
                  <a:moveTo>
                    <a:pt x="20" y="38"/>
                  </a:moveTo>
                  <a:lnTo>
                    <a:pt x="27" y="37"/>
                  </a:lnTo>
                  <a:lnTo>
                    <a:pt x="33" y="33"/>
                  </a:lnTo>
                  <a:lnTo>
                    <a:pt x="37" y="27"/>
                  </a:lnTo>
                  <a:lnTo>
                    <a:pt x="39" y="20"/>
                  </a:lnTo>
                  <a:lnTo>
                    <a:pt x="37" y="11"/>
                  </a:lnTo>
                  <a:lnTo>
                    <a:pt x="33" y="5"/>
                  </a:lnTo>
                  <a:lnTo>
                    <a:pt x="27" y="1"/>
                  </a:lnTo>
                  <a:lnTo>
                    <a:pt x="20" y="0"/>
                  </a:lnTo>
                  <a:lnTo>
                    <a:pt x="12" y="1"/>
                  </a:lnTo>
                  <a:lnTo>
                    <a:pt x="6" y="5"/>
                  </a:lnTo>
                  <a:lnTo>
                    <a:pt x="2" y="11"/>
                  </a:lnTo>
                  <a:lnTo>
                    <a:pt x="0" y="20"/>
                  </a:lnTo>
                  <a:lnTo>
                    <a:pt x="2" y="27"/>
                  </a:lnTo>
                  <a:lnTo>
                    <a:pt x="6" y="33"/>
                  </a:lnTo>
                  <a:lnTo>
                    <a:pt x="12" y="37"/>
                  </a:lnTo>
                  <a:lnTo>
                    <a:pt x="20" y="38"/>
                  </a:lnTo>
                  <a:close/>
                </a:path>
              </a:pathLst>
            </a:custGeom>
            <a:solidFill>
              <a:srgbClr val="000000"/>
            </a:solidFill>
            <a:ln w="9525">
              <a:noFill/>
              <a:round/>
              <a:headEnd/>
              <a:tailEnd/>
            </a:ln>
          </p:spPr>
          <p:txBody>
            <a:bodyPr/>
            <a:lstStyle/>
            <a:p>
              <a:endParaRPr lang="en-US" dirty="0"/>
            </a:p>
          </p:txBody>
        </p:sp>
        <p:sp>
          <p:nvSpPr>
            <p:cNvPr id="39" name="Freeform 66"/>
            <p:cNvSpPr>
              <a:spLocks/>
            </p:cNvSpPr>
            <p:nvPr/>
          </p:nvSpPr>
          <p:spPr bwMode="auto">
            <a:xfrm>
              <a:off x="8328025" y="3060700"/>
              <a:ext cx="130175" cy="217488"/>
            </a:xfrm>
            <a:custGeom>
              <a:avLst/>
              <a:gdLst/>
              <a:ahLst/>
              <a:cxnLst>
                <a:cxn ang="0">
                  <a:pos x="162" y="275"/>
                </a:cxn>
                <a:cxn ang="0">
                  <a:pos x="162" y="72"/>
                </a:cxn>
                <a:cxn ang="0">
                  <a:pos x="85" y="0"/>
                </a:cxn>
                <a:cxn ang="0">
                  <a:pos x="0" y="72"/>
                </a:cxn>
                <a:cxn ang="0">
                  <a:pos x="0" y="275"/>
                </a:cxn>
                <a:cxn ang="0">
                  <a:pos x="162" y="275"/>
                </a:cxn>
              </a:cxnLst>
              <a:rect l="0" t="0" r="r" b="b"/>
              <a:pathLst>
                <a:path w="162" h="275">
                  <a:moveTo>
                    <a:pt x="162" y="275"/>
                  </a:moveTo>
                  <a:lnTo>
                    <a:pt x="162" y="72"/>
                  </a:lnTo>
                  <a:lnTo>
                    <a:pt x="85" y="0"/>
                  </a:lnTo>
                  <a:lnTo>
                    <a:pt x="0" y="72"/>
                  </a:lnTo>
                  <a:lnTo>
                    <a:pt x="0" y="275"/>
                  </a:lnTo>
                  <a:lnTo>
                    <a:pt x="162" y="275"/>
                  </a:lnTo>
                  <a:close/>
                </a:path>
              </a:pathLst>
            </a:custGeom>
            <a:solidFill>
              <a:srgbClr val="FFFFFF"/>
            </a:solidFill>
            <a:ln w="9525">
              <a:noFill/>
              <a:round/>
              <a:headEnd/>
              <a:tailEnd/>
            </a:ln>
          </p:spPr>
          <p:txBody>
            <a:bodyPr/>
            <a:lstStyle/>
            <a:p>
              <a:endParaRPr lang="en-US" dirty="0"/>
            </a:p>
          </p:txBody>
        </p:sp>
        <p:sp>
          <p:nvSpPr>
            <p:cNvPr id="40" name="Rectangle 67"/>
            <p:cNvSpPr>
              <a:spLocks noChangeArrowheads="1"/>
            </p:cNvSpPr>
            <p:nvPr/>
          </p:nvSpPr>
          <p:spPr bwMode="auto">
            <a:xfrm>
              <a:off x="8401050" y="3132138"/>
              <a:ext cx="34925" cy="52387"/>
            </a:xfrm>
            <a:prstGeom prst="rect">
              <a:avLst/>
            </a:prstGeom>
            <a:solidFill>
              <a:srgbClr val="000000"/>
            </a:solidFill>
            <a:ln w="9525">
              <a:noFill/>
              <a:miter lim="800000"/>
              <a:headEnd/>
              <a:tailEnd/>
            </a:ln>
          </p:spPr>
          <p:txBody>
            <a:bodyPr/>
            <a:lstStyle/>
            <a:p>
              <a:endParaRPr lang="en-US" dirty="0"/>
            </a:p>
          </p:txBody>
        </p:sp>
        <p:sp>
          <p:nvSpPr>
            <p:cNvPr id="41" name="Rectangle 68"/>
            <p:cNvSpPr>
              <a:spLocks noChangeArrowheads="1"/>
            </p:cNvSpPr>
            <p:nvPr/>
          </p:nvSpPr>
          <p:spPr bwMode="auto">
            <a:xfrm>
              <a:off x="8401050" y="3198813"/>
              <a:ext cx="34925" cy="52387"/>
            </a:xfrm>
            <a:prstGeom prst="rect">
              <a:avLst/>
            </a:prstGeom>
            <a:solidFill>
              <a:srgbClr val="000000"/>
            </a:solidFill>
            <a:ln w="9525">
              <a:noFill/>
              <a:miter lim="800000"/>
              <a:headEnd/>
              <a:tailEnd/>
            </a:ln>
          </p:spPr>
          <p:txBody>
            <a:bodyPr/>
            <a:lstStyle/>
            <a:p>
              <a:endParaRPr lang="en-US" dirty="0"/>
            </a:p>
          </p:txBody>
        </p:sp>
        <p:sp>
          <p:nvSpPr>
            <p:cNvPr id="42" name="Rectangle 69"/>
            <p:cNvSpPr>
              <a:spLocks noChangeArrowheads="1"/>
            </p:cNvSpPr>
            <p:nvPr/>
          </p:nvSpPr>
          <p:spPr bwMode="auto">
            <a:xfrm>
              <a:off x="8351838" y="3132138"/>
              <a:ext cx="36512" cy="52387"/>
            </a:xfrm>
            <a:prstGeom prst="rect">
              <a:avLst/>
            </a:prstGeom>
            <a:solidFill>
              <a:srgbClr val="000000"/>
            </a:solidFill>
            <a:ln w="9525">
              <a:noFill/>
              <a:miter lim="800000"/>
              <a:headEnd/>
              <a:tailEnd/>
            </a:ln>
          </p:spPr>
          <p:txBody>
            <a:bodyPr/>
            <a:lstStyle/>
            <a:p>
              <a:endParaRPr lang="en-US" dirty="0"/>
            </a:p>
          </p:txBody>
        </p:sp>
        <p:sp>
          <p:nvSpPr>
            <p:cNvPr id="43" name="Rectangle 70"/>
            <p:cNvSpPr>
              <a:spLocks noChangeArrowheads="1"/>
            </p:cNvSpPr>
            <p:nvPr/>
          </p:nvSpPr>
          <p:spPr bwMode="auto">
            <a:xfrm>
              <a:off x="8351838" y="3198813"/>
              <a:ext cx="36512" cy="52387"/>
            </a:xfrm>
            <a:prstGeom prst="rect">
              <a:avLst/>
            </a:prstGeom>
            <a:solidFill>
              <a:srgbClr val="000000"/>
            </a:solidFill>
            <a:ln w="9525">
              <a:noFill/>
              <a:miter lim="800000"/>
              <a:headEnd/>
              <a:tailEnd/>
            </a:ln>
          </p:spPr>
          <p:txBody>
            <a:bodyPr/>
            <a:lstStyle/>
            <a:p>
              <a:endParaRPr lang="en-US" dirty="0"/>
            </a:p>
          </p:txBody>
        </p:sp>
        <p:sp>
          <p:nvSpPr>
            <p:cNvPr id="44" name="Freeform 71"/>
            <p:cNvSpPr>
              <a:spLocks/>
            </p:cNvSpPr>
            <p:nvPr/>
          </p:nvSpPr>
          <p:spPr bwMode="auto">
            <a:xfrm>
              <a:off x="8029575" y="3063875"/>
              <a:ext cx="128588" cy="214313"/>
            </a:xfrm>
            <a:custGeom>
              <a:avLst/>
              <a:gdLst/>
              <a:ahLst/>
              <a:cxnLst>
                <a:cxn ang="0">
                  <a:pos x="161" y="270"/>
                </a:cxn>
                <a:cxn ang="0">
                  <a:pos x="161" y="67"/>
                </a:cxn>
                <a:cxn ang="0">
                  <a:pos x="85" y="0"/>
                </a:cxn>
                <a:cxn ang="0">
                  <a:pos x="0" y="67"/>
                </a:cxn>
                <a:cxn ang="0">
                  <a:pos x="0" y="270"/>
                </a:cxn>
                <a:cxn ang="0">
                  <a:pos x="161" y="270"/>
                </a:cxn>
              </a:cxnLst>
              <a:rect l="0" t="0" r="r" b="b"/>
              <a:pathLst>
                <a:path w="161" h="270">
                  <a:moveTo>
                    <a:pt x="161" y="270"/>
                  </a:moveTo>
                  <a:lnTo>
                    <a:pt x="161" y="67"/>
                  </a:lnTo>
                  <a:lnTo>
                    <a:pt x="85" y="0"/>
                  </a:lnTo>
                  <a:lnTo>
                    <a:pt x="0" y="67"/>
                  </a:lnTo>
                  <a:lnTo>
                    <a:pt x="0" y="270"/>
                  </a:lnTo>
                  <a:lnTo>
                    <a:pt x="161" y="270"/>
                  </a:lnTo>
                  <a:close/>
                </a:path>
              </a:pathLst>
            </a:custGeom>
            <a:solidFill>
              <a:srgbClr val="FFFFFF"/>
            </a:solidFill>
            <a:ln w="9525">
              <a:noFill/>
              <a:round/>
              <a:headEnd/>
              <a:tailEnd/>
            </a:ln>
          </p:spPr>
          <p:txBody>
            <a:bodyPr/>
            <a:lstStyle/>
            <a:p>
              <a:endParaRPr lang="en-US" dirty="0"/>
            </a:p>
          </p:txBody>
        </p:sp>
        <p:sp>
          <p:nvSpPr>
            <p:cNvPr id="45" name="Rectangle 72"/>
            <p:cNvSpPr>
              <a:spLocks noChangeArrowheads="1"/>
            </p:cNvSpPr>
            <p:nvPr/>
          </p:nvSpPr>
          <p:spPr bwMode="auto">
            <a:xfrm>
              <a:off x="8102600" y="3132138"/>
              <a:ext cx="34925" cy="52387"/>
            </a:xfrm>
            <a:prstGeom prst="rect">
              <a:avLst/>
            </a:prstGeom>
            <a:solidFill>
              <a:srgbClr val="000000"/>
            </a:solidFill>
            <a:ln w="9525">
              <a:noFill/>
              <a:miter lim="800000"/>
              <a:headEnd/>
              <a:tailEnd/>
            </a:ln>
          </p:spPr>
          <p:txBody>
            <a:bodyPr/>
            <a:lstStyle/>
            <a:p>
              <a:endParaRPr lang="en-US" dirty="0"/>
            </a:p>
          </p:txBody>
        </p:sp>
        <p:sp>
          <p:nvSpPr>
            <p:cNvPr id="46" name="Rectangle 73"/>
            <p:cNvSpPr>
              <a:spLocks noChangeArrowheads="1"/>
            </p:cNvSpPr>
            <p:nvPr/>
          </p:nvSpPr>
          <p:spPr bwMode="auto">
            <a:xfrm>
              <a:off x="8102600" y="3198813"/>
              <a:ext cx="34925" cy="52387"/>
            </a:xfrm>
            <a:prstGeom prst="rect">
              <a:avLst/>
            </a:prstGeom>
            <a:solidFill>
              <a:srgbClr val="000000"/>
            </a:solidFill>
            <a:ln w="9525">
              <a:noFill/>
              <a:miter lim="800000"/>
              <a:headEnd/>
              <a:tailEnd/>
            </a:ln>
          </p:spPr>
          <p:txBody>
            <a:bodyPr/>
            <a:lstStyle/>
            <a:p>
              <a:endParaRPr lang="en-US" dirty="0"/>
            </a:p>
          </p:txBody>
        </p:sp>
        <p:sp>
          <p:nvSpPr>
            <p:cNvPr id="47" name="Rectangle 74"/>
            <p:cNvSpPr>
              <a:spLocks noChangeArrowheads="1"/>
            </p:cNvSpPr>
            <p:nvPr/>
          </p:nvSpPr>
          <p:spPr bwMode="auto">
            <a:xfrm>
              <a:off x="8053388" y="3132138"/>
              <a:ext cx="36512" cy="52387"/>
            </a:xfrm>
            <a:prstGeom prst="rect">
              <a:avLst/>
            </a:prstGeom>
            <a:solidFill>
              <a:srgbClr val="000000"/>
            </a:solidFill>
            <a:ln w="9525">
              <a:noFill/>
              <a:miter lim="800000"/>
              <a:headEnd/>
              <a:tailEnd/>
            </a:ln>
          </p:spPr>
          <p:txBody>
            <a:bodyPr/>
            <a:lstStyle/>
            <a:p>
              <a:endParaRPr lang="en-US" dirty="0"/>
            </a:p>
          </p:txBody>
        </p:sp>
        <p:sp>
          <p:nvSpPr>
            <p:cNvPr id="48" name="Rectangle 75"/>
            <p:cNvSpPr>
              <a:spLocks noChangeArrowheads="1"/>
            </p:cNvSpPr>
            <p:nvPr/>
          </p:nvSpPr>
          <p:spPr bwMode="auto">
            <a:xfrm>
              <a:off x="8053388" y="3198813"/>
              <a:ext cx="36512" cy="52387"/>
            </a:xfrm>
            <a:prstGeom prst="rect">
              <a:avLst/>
            </a:prstGeom>
            <a:solidFill>
              <a:srgbClr val="000000"/>
            </a:solidFill>
            <a:ln w="9525">
              <a:noFill/>
              <a:miter lim="800000"/>
              <a:headEnd/>
              <a:tailEnd/>
            </a:ln>
          </p:spPr>
          <p:txBody>
            <a:bodyPr/>
            <a:lstStyle/>
            <a:p>
              <a:endParaRPr lang="en-US" dirty="0"/>
            </a:p>
          </p:txBody>
        </p:sp>
        <p:sp>
          <p:nvSpPr>
            <p:cNvPr id="49" name="filecab3"/>
            <p:cNvSpPr>
              <a:spLocks noEditPoints="1" noChangeArrowheads="1"/>
            </p:cNvSpPr>
            <p:nvPr/>
          </p:nvSpPr>
          <p:spPr bwMode="auto">
            <a:xfrm>
              <a:off x="3551238" y="3108325"/>
              <a:ext cx="990600" cy="828675"/>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8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92D050"/>
            </a:solidFill>
            <a:ln w="9525">
              <a:solidFill>
                <a:srgbClr val="000000"/>
              </a:solidFill>
              <a:prstDash val="dash"/>
              <a:miter lim="800000"/>
              <a:headEnd/>
              <a:tailEnd/>
            </a:ln>
            <a:effectLst>
              <a:outerShdw dist="107763" dir="2700000" algn="ctr" rotWithShape="0">
                <a:srgbClr val="808080"/>
              </a:outerShdw>
            </a:effectLst>
          </p:spPr>
          <p:txBody>
            <a:bodyPr/>
            <a:lstStyle/>
            <a:p>
              <a:pPr algn="ctr" eaLnBrk="1" hangingPunct="1"/>
              <a:r>
                <a:rPr lang="en-US" dirty="0">
                  <a:latin typeface="Arial" pitchFamily="34" charset="0"/>
                </a:rPr>
                <a:t>DLC</a:t>
              </a:r>
            </a:p>
          </p:txBody>
        </p:sp>
        <p:sp>
          <p:nvSpPr>
            <p:cNvPr id="50" name="Oval 77"/>
            <p:cNvSpPr>
              <a:spLocks noChangeArrowheads="1"/>
            </p:cNvSpPr>
            <p:nvPr/>
          </p:nvSpPr>
          <p:spPr bwMode="auto">
            <a:xfrm>
              <a:off x="2865438" y="3565525"/>
              <a:ext cx="304800" cy="304800"/>
            </a:xfrm>
            <a:prstGeom prst="ellipse">
              <a:avLst/>
            </a:prstGeom>
            <a:noFill/>
            <a:ln w="9525">
              <a:solidFill>
                <a:srgbClr val="FF0000"/>
              </a:solidFill>
              <a:prstDash val="dash"/>
              <a:round/>
              <a:headEnd/>
              <a:tailEnd/>
            </a:ln>
            <a:effectLst/>
          </p:spPr>
          <p:txBody>
            <a:bodyPr wrap="none" anchor="ctr"/>
            <a:lstStyle/>
            <a:p>
              <a:endParaRPr lang="en-US" dirty="0"/>
            </a:p>
          </p:txBody>
        </p:sp>
        <p:sp>
          <p:nvSpPr>
            <p:cNvPr id="51" name="Line 78"/>
            <p:cNvSpPr>
              <a:spLocks noChangeShapeType="1"/>
            </p:cNvSpPr>
            <p:nvPr/>
          </p:nvSpPr>
          <p:spPr bwMode="auto">
            <a:xfrm flipV="1">
              <a:off x="2941638" y="3641725"/>
              <a:ext cx="76200" cy="76200"/>
            </a:xfrm>
            <a:prstGeom prst="line">
              <a:avLst/>
            </a:prstGeom>
            <a:noFill/>
            <a:ln w="9525">
              <a:solidFill>
                <a:srgbClr val="FF0000"/>
              </a:solidFill>
              <a:prstDash val="dash"/>
              <a:round/>
              <a:headEnd/>
              <a:tailEnd type="triangle" w="med" len="med"/>
            </a:ln>
            <a:effectLst/>
          </p:spPr>
          <p:txBody>
            <a:bodyPr/>
            <a:lstStyle/>
            <a:p>
              <a:endParaRPr lang="en-US" dirty="0"/>
            </a:p>
          </p:txBody>
        </p:sp>
        <p:sp>
          <p:nvSpPr>
            <p:cNvPr id="52" name="Line 79"/>
            <p:cNvSpPr>
              <a:spLocks noChangeShapeType="1"/>
            </p:cNvSpPr>
            <p:nvPr/>
          </p:nvSpPr>
          <p:spPr bwMode="auto">
            <a:xfrm rot="5400000">
              <a:off x="3017838" y="3717925"/>
              <a:ext cx="76200" cy="76200"/>
            </a:xfrm>
            <a:prstGeom prst="line">
              <a:avLst/>
            </a:prstGeom>
            <a:noFill/>
            <a:ln w="9525">
              <a:solidFill>
                <a:srgbClr val="FF0000"/>
              </a:solidFill>
              <a:prstDash val="dash"/>
              <a:round/>
              <a:headEnd/>
              <a:tailEnd type="triangle" w="med" len="med"/>
            </a:ln>
            <a:effectLst/>
          </p:spPr>
          <p:txBody>
            <a:bodyPr/>
            <a:lstStyle/>
            <a:p>
              <a:endParaRPr lang="en-US" dirty="0"/>
            </a:p>
          </p:txBody>
        </p:sp>
        <p:sp>
          <p:nvSpPr>
            <p:cNvPr id="53" name="Line 80"/>
            <p:cNvSpPr>
              <a:spLocks noChangeShapeType="1"/>
            </p:cNvSpPr>
            <p:nvPr/>
          </p:nvSpPr>
          <p:spPr bwMode="auto">
            <a:xfrm>
              <a:off x="2484438" y="3717925"/>
              <a:ext cx="381000" cy="0"/>
            </a:xfrm>
            <a:prstGeom prst="line">
              <a:avLst/>
            </a:prstGeom>
            <a:noFill/>
            <a:ln w="9525">
              <a:solidFill>
                <a:srgbClr val="FF0000"/>
              </a:solidFill>
              <a:prstDash val="dash"/>
              <a:round/>
              <a:headEnd/>
              <a:tailEnd/>
            </a:ln>
            <a:effectLst/>
          </p:spPr>
          <p:txBody>
            <a:bodyPr/>
            <a:lstStyle/>
            <a:p>
              <a:endParaRPr lang="en-US" dirty="0"/>
            </a:p>
          </p:txBody>
        </p:sp>
        <p:sp>
          <p:nvSpPr>
            <p:cNvPr id="54" name="Line 81"/>
            <p:cNvSpPr>
              <a:spLocks noChangeShapeType="1"/>
            </p:cNvSpPr>
            <p:nvPr/>
          </p:nvSpPr>
          <p:spPr bwMode="auto">
            <a:xfrm>
              <a:off x="3170238" y="3717925"/>
              <a:ext cx="381000" cy="0"/>
            </a:xfrm>
            <a:prstGeom prst="line">
              <a:avLst/>
            </a:prstGeom>
            <a:noFill/>
            <a:ln w="9525">
              <a:solidFill>
                <a:srgbClr val="FF0000"/>
              </a:solidFill>
              <a:prstDash val="dash"/>
              <a:round/>
              <a:headEnd/>
              <a:tailEnd/>
            </a:ln>
            <a:effectLst/>
          </p:spPr>
          <p:txBody>
            <a:bodyPr/>
            <a:lstStyle/>
            <a:p>
              <a:endParaRPr lang="en-US" dirty="0"/>
            </a:p>
          </p:txBody>
        </p:sp>
        <p:sp>
          <p:nvSpPr>
            <p:cNvPr id="55" name="Line 82"/>
            <p:cNvSpPr>
              <a:spLocks noChangeShapeType="1"/>
            </p:cNvSpPr>
            <p:nvPr/>
          </p:nvSpPr>
          <p:spPr bwMode="auto">
            <a:xfrm>
              <a:off x="4541838" y="3641725"/>
              <a:ext cx="533400" cy="0"/>
            </a:xfrm>
            <a:prstGeom prst="line">
              <a:avLst/>
            </a:prstGeom>
            <a:noFill/>
            <a:ln w="57150">
              <a:solidFill>
                <a:schemeClr val="tx1"/>
              </a:solidFill>
              <a:prstDash val="sysDot"/>
              <a:round/>
              <a:headEnd/>
              <a:tailEnd/>
            </a:ln>
            <a:effectLst/>
          </p:spPr>
          <p:txBody>
            <a:bodyPr/>
            <a:lstStyle/>
            <a:p>
              <a:endParaRPr lang="en-US" dirty="0"/>
            </a:p>
          </p:txBody>
        </p:sp>
        <p:sp>
          <p:nvSpPr>
            <p:cNvPr id="56" name="Rectangle 83"/>
            <p:cNvSpPr>
              <a:spLocks noChangeArrowheads="1"/>
            </p:cNvSpPr>
            <p:nvPr/>
          </p:nvSpPr>
          <p:spPr bwMode="auto">
            <a:xfrm>
              <a:off x="5684838" y="3336925"/>
              <a:ext cx="228600" cy="762000"/>
            </a:xfrm>
            <a:prstGeom prst="rect">
              <a:avLst/>
            </a:prstGeom>
            <a:solidFill>
              <a:srgbClr val="92D050"/>
            </a:solidFill>
            <a:ln w="9525">
              <a:solidFill>
                <a:schemeClr val="tx1"/>
              </a:solidFill>
              <a:miter lim="800000"/>
              <a:headEnd/>
              <a:tailEnd/>
            </a:ln>
            <a:effectLst/>
          </p:spPr>
          <p:txBody>
            <a:bodyPr wrap="none" anchor="ctr"/>
            <a:lstStyle/>
            <a:p>
              <a:pPr algn="ctr" eaLnBrk="1" hangingPunct="1"/>
              <a:r>
                <a:rPr lang="en-US" sz="800" dirty="0">
                  <a:solidFill>
                    <a:srgbClr val="FFFF00"/>
                  </a:solidFill>
                  <a:latin typeface="Arial" pitchFamily="34" charset="0"/>
                </a:rPr>
                <a:t>O</a:t>
              </a:r>
            </a:p>
            <a:p>
              <a:pPr algn="ctr" eaLnBrk="1" hangingPunct="1"/>
              <a:r>
                <a:rPr lang="en-US" sz="800" dirty="0">
                  <a:solidFill>
                    <a:srgbClr val="FFFF00"/>
                  </a:solidFill>
                  <a:latin typeface="Arial" pitchFamily="34" charset="0"/>
                </a:rPr>
                <a:t>E</a:t>
              </a:r>
            </a:p>
            <a:p>
              <a:pPr algn="ctr" eaLnBrk="1" hangingPunct="1"/>
              <a:endParaRPr lang="en-US" sz="800" dirty="0">
                <a:solidFill>
                  <a:srgbClr val="FFFF00"/>
                </a:solidFill>
                <a:latin typeface="Arial" pitchFamily="34" charset="0"/>
              </a:endParaRPr>
            </a:p>
          </p:txBody>
        </p:sp>
        <p:sp>
          <p:nvSpPr>
            <p:cNvPr id="57" name="Oval 85"/>
            <p:cNvSpPr>
              <a:spLocks noChangeArrowheads="1"/>
            </p:cNvSpPr>
            <p:nvPr/>
          </p:nvSpPr>
          <p:spPr bwMode="auto">
            <a:xfrm>
              <a:off x="3094038" y="3260725"/>
              <a:ext cx="304800" cy="304800"/>
            </a:xfrm>
            <a:prstGeom prst="ellipse">
              <a:avLst/>
            </a:prstGeom>
            <a:noFill/>
            <a:ln w="9525">
              <a:solidFill>
                <a:srgbClr val="FF0000"/>
              </a:solidFill>
              <a:round/>
              <a:headEnd/>
              <a:tailEnd/>
            </a:ln>
            <a:effectLst/>
          </p:spPr>
          <p:txBody>
            <a:bodyPr wrap="none" anchor="ctr"/>
            <a:lstStyle/>
            <a:p>
              <a:endParaRPr lang="en-US" dirty="0"/>
            </a:p>
          </p:txBody>
        </p:sp>
        <p:sp>
          <p:nvSpPr>
            <p:cNvPr id="58" name="Line 86"/>
            <p:cNvSpPr>
              <a:spLocks noChangeShapeType="1"/>
            </p:cNvSpPr>
            <p:nvPr/>
          </p:nvSpPr>
          <p:spPr bwMode="auto">
            <a:xfrm flipV="1">
              <a:off x="3170238" y="3336925"/>
              <a:ext cx="76200" cy="76200"/>
            </a:xfrm>
            <a:prstGeom prst="line">
              <a:avLst/>
            </a:prstGeom>
            <a:noFill/>
            <a:ln w="9525">
              <a:solidFill>
                <a:srgbClr val="FF0000"/>
              </a:solidFill>
              <a:round/>
              <a:headEnd/>
              <a:tailEnd type="triangle" w="med" len="med"/>
            </a:ln>
            <a:effectLst/>
          </p:spPr>
          <p:txBody>
            <a:bodyPr/>
            <a:lstStyle/>
            <a:p>
              <a:endParaRPr lang="en-US" dirty="0"/>
            </a:p>
          </p:txBody>
        </p:sp>
        <p:sp>
          <p:nvSpPr>
            <p:cNvPr id="59" name="Line 87"/>
            <p:cNvSpPr>
              <a:spLocks noChangeShapeType="1"/>
            </p:cNvSpPr>
            <p:nvPr/>
          </p:nvSpPr>
          <p:spPr bwMode="auto">
            <a:xfrm rot="5400000">
              <a:off x="3246438" y="3413125"/>
              <a:ext cx="76200" cy="76200"/>
            </a:xfrm>
            <a:prstGeom prst="line">
              <a:avLst/>
            </a:prstGeom>
            <a:noFill/>
            <a:ln w="9525">
              <a:solidFill>
                <a:srgbClr val="FF0000"/>
              </a:solidFill>
              <a:round/>
              <a:headEnd/>
              <a:tailEnd type="triangle" w="med" len="med"/>
            </a:ln>
            <a:effectLst/>
          </p:spPr>
          <p:txBody>
            <a:bodyPr/>
            <a:lstStyle/>
            <a:p>
              <a:endParaRPr lang="en-US" dirty="0"/>
            </a:p>
          </p:txBody>
        </p:sp>
        <p:sp>
          <p:nvSpPr>
            <p:cNvPr id="60" name="Line 88"/>
            <p:cNvSpPr>
              <a:spLocks noChangeShapeType="1"/>
            </p:cNvSpPr>
            <p:nvPr/>
          </p:nvSpPr>
          <p:spPr bwMode="auto">
            <a:xfrm>
              <a:off x="2484438" y="3413125"/>
              <a:ext cx="609600" cy="0"/>
            </a:xfrm>
            <a:prstGeom prst="line">
              <a:avLst/>
            </a:prstGeom>
            <a:noFill/>
            <a:ln w="9525">
              <a:solidFill>
                <a:srgbClr val="FF0000"/>
              </a:solidFill>
              <a:round/>
              <a:headEnd/>
              <a:tailEnd/>
            </a:ln>
            <a:effectLst/>
          </p:spPr>
          <p:txBody>
            <a:bodyPr/>
            <a:lstStyle/>
            <a:p>
              <a:endParaRPr lang="en-US" dirty="0"/>
            </a:p>
          </p:txBody>
        </p:sp>
        <p:sp>
          <p:nvSpPr>
            <p:cNvPr id="61" name="Text Box 11"/>
            <p:cNvSpPr txBox="1">
              <a:spLocks noChangeArrowheads="1"/>
            </p:cNvSpPr>
            <p:nvPr/>
          </p:nvSpPr>
          <p:spPr bwMode="auto">
            <a:xfrm>
              <a:off x="1262712" y="3373506"/>
              <a:ext cx="646332" cy="461665"/>
            </a:xfrm>
            <a:prstGeom prst="rect">
              <a:avLst/>
            </a:prstGeom>
            <a:noFill/>
            <a:ln w="9525">
              <a:noFill/>
              <a:miter lim="800000"/>
              <a:headEnd/>
              <a:tailEnd/>
            </a:ln>
            <a:effectLst/>
          </p:spPr>
          <p:txBody>
            <a:bodyPr wrap="none">
              <a:spAutoFit/>
            </a:bodyPr>
            <a:lstStyle/>
            <a:p>
              <a:pPr algn="ctr" eaLnBrk="1" hangingPunct="1"/>
              <a:r>
                <a:rPr lang="en-US" dirty="0">
                  <a:latin typeface="Arial" pitchFamily="34" charset="0"/>
                </a:rPr>
                <a:t>CO</a:t>
              </a:r>
            </a:p>
          </p:txBody>
        </p:sp>
      </p:grpSp>
    </p:spTree>
    <p:extLst>
      <p:ext uri="{BB962C8B-B14F-4D97-AF65-F5344CB8AC3E}">
        <p14:creationId xmlns:p14="http://schemas.microsoft.com/office/powerpoint/2010/main" val="320813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Good Graphics</a:t>
            </a:r>
          </a:p>
        </p:txBody>
      </p:sp>
      <p:sp>
        <p:nvSpPr>
          <p:cNvPr id="54" name="Picture Placeholder 53">
            <a:extLst>
              <a:ext uri="{FF2B5EF4-FFF2-40B4-BE49-F238E27FC236}">
                <a16:creationId xmlns:a16="http://schemas.microsoft.com/office/drawing/2014/main" id="{F02E0F66-2C4B-4B1E-94E7-834642BFF236}"/>
              </a:ext>
            </a:extLst>
          </p:cNvPr>
          <p:cNvSpPr>
            <a:spLocks noGrp="1"/>
          </p:cNvSpPr>
          <p:nvPr>
            <p:ph type="pic" sz="quarter" idx="14"/>
          </p:nvPr>
        </p:nvSpPr>
        <p:spPr/>
      </p:sp>
      <p:sp>
        <p:nvSpPr>
          <p:cNvPr id="4" name="Slide Number Placeholder 3"/>
          <p:cNvSpPr>
            <a:spLocks noGrp="1"/>
          </p:cNvSpPr>
          <p:nvPr>
            <p:ph type="sldNum" sz="quarter" idx="4294967295"/>
          </p:nvPr>
        </p:nvSpPr>
        <p:spPr>
          <a:xfrm>
            <a:off x="11379200" y="6553200"/>
            <a:ext cx="812800" cy="304800"/>
          </a:xfrm>
          <a:prstGeom prst="rect">
            <a:avLst/>
          </a:prstGeom>
        </p:spPr>
        <p:txBody>
          <a:bodyPr/>
          <a:lstStyle/>
          <a:p>
            <a:fld id="{C546F0DC-F57E-4D36-9E94-03E44D3C3CD1}" type="slidenum">
              <a:rPr lang="en-US" smtClean="0"/>
              <a:pPr/>
              <a:t>12</a:t>
            </a:fld>
            <a:endParaRPr lang="en-US" dirty="0"/>
          </a:p>
        </p:txBody>
      </p:sp>
      <p:sp>
        <p:nvSpPr>
          <p:cNvPr id="5" name="Text Box 13"/>
          <p:cNvSpPr txBox="1">
            <a:spLocks noChangeArrowheads="1"/>
          </p:cNvSpPr>
          <p:nvPr/>
        </p:nvSpPr>
        <p:spPr bwMode="auto">
          <a:xfrm>
            <a:off x="6454895" y="1204119"/>
            <a:ext cx="2634515" cy="830997"/>
          </a:xfrm>
          <a:prstGeom prst="rect">
            <a:avLst/>
          </a:prstGeom>
          <a:noFill/>
          <a:ln w="9525">
            <a:noFill/>
            <a:miter lim="800000"/>
            <a:headEnd/>
            <a:tailEnd/>
          </a:ln>
          <a:effectLst/>
        </p:spPr>
        <p:txBody>
          <a:bodyPr wrap="square">
            <a:spAutoFit/>
          </a:bodyPr>
          <a:lstStyle/>
          <a:p>
            <a:pPr algn="ctr">
              <a:spcBef>
                <a:spcPct val="50000"/>
              </a:spcBef>
            </a:pPr>
            <a:r>
              <a:rPr lang="en-US" dirty="0">
                <a:latin typeface="Arial" pitchFamily="34" charset="0"/>
                <a:cs typeface="Arial" pitchFamily="34" charset="0"/>
              </a:rPr>
              <a:t>Front Terminal Heat Dissipation</a:t>
            </a:r>
          </a:p>
        </p:txBody>
      </p:sp>
      <p:sp>
        <p:nvSpPr>
          <p:cNvPr id="6" name="TextBox 5"/>
          <p:cNvSpPr txBox="1"/>
          <p:nvPr/>
        </p:nvSpPr>
        <p:spPr>
          <a:xfrm>
            <a:off x="1955260" y="3780818"/>
            <a:ext cx="2133600" cy="646331"/>
          </a:xfrm>
          <a:prstGeom prst="rect">
            <a:avLst/>
          </a:prstGeom>
          <a:noFill/>
        </p:spPr>
        <p:txBody>
          <a:bodyPr wrap="square" rtlCol="0">
            <a:spAutoFit/>
          </a:bodyPr>
          <a:lstStyle/>
          <a:p>
            <a:r>
              <a:rPr lang="en-US" sz="1800" dirty="0">
                <a:latin typeface="Arial" pitchFamily="34" charset="0"/>
                <a:cs typeface="Arial" pitchFamily="34" charset="0"/>
              </a:rPr>
              <a:t>Cells 3 &amp; 4 are hotter</a:t>
            </a:r>
          </a:p>
        </p:txBody>
      </p:sp>
      <p:cxnSp>
        <p:nvCxnSpPr>
          <p:cNvPr id="7" name="Elbow Connector 6"/>
          <p:cNvCxnSpPr/>
          <p:nvPr/>
        </p:nvCxnSpPr>
        <p:spPr>
          <a:xfrm>
            <a:off x="1981200" y="4114800"/>
            <a:ext cx="1447800" cy="304800"/>
          </a:xfrm>
          <a:prstGeom prst="bentConnector3">
            <a:avLst>
              <a:gd name="adj1" fmla="val 50000"/>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667000" y="4114800"/>
            <a:ext cx="76200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81400" y="2438400"/>
            <a:ext cx="1905000" cy="3505200"/>
            <a:chOff x="2057400" y="2438400"/>
            <a:chExt cx="1905000" cy="3505200"/>
          </a:xfrm>
        </p:grpSpPr>
        <p:sp>
          <p:nvSpPr>
            <p:cNvPr id="10" name="Rectangle 27"/>
            <p:cNvSpPr>
              <a:spLocks noChangeArrowheads="1"/>
            </p:cNvSpPr>
            <p:nvPr/>
          </p:nvSpPr>
          <p:spPr bwMode="auto">
            <a:xfrm>
              <a:off x="2057400" y="2819400"/>
              <a:ext cx="1905000" cy="4572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dirty="0"/>
            </a:p>
          </p:txBody>
        </p:sp>
        <p:sp>
          <p:nvSpPr>
            <p:cNvPr id="11" name="Rectangle 2"/>
            <p:cNvSpPr>
              <a:spLocks noChangeArrowheads="1"/>
            </p:cNvSpPr>
            <p:nvPr/>
          </p:nvSpPr>
          <p:spPr bwMode="auto">
            <a:xfrm>
              <a:off x="2057400" y="5105400"/>
              <a:ext cx="1905000" cy="4572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dirty="0"/>
            </a:p>
          </p:txBody>
        </p:sp>
        <p:sp>
          <p:nvSpPr>
            <p:cNvPr id="12" name="Rectangle 3"/>
            <p:cNvSpPr>
              <a:spLocks noChangeArrowheads="1"/>
            </p:cNvSpPr>
            <p:nvPr/>
          </p:nvSpPr>
          <p:spPr bwMode="auto">
            <a:xfrm>
              <a:off x="2057400" y="4648200"/>
              <a:ext cx="1905000" cy="4572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dirty="0"/>
            </a:p>
          </p:txBody>
        </p:sp>
        <p:sp>
          <p:nvSpPr>
            <p:cNvPr id="13" name="Rectangle 4"/>
            <p:cNvSpPr>
              <a:spLocks noChangeArrowheads="1"/>
            </p:cNvSpPr>
            <p:nvPr/>
          </p:nvSpPr>
          <p:spPr bwMode="auto">
            <a:xfrm>
              <a:off x="2057400" y="3276600"/>
              <a:ext cx="1905000" cy="4572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dirty="0"/>
            </a:p>
          </p:txBody>
        </p:sp>
        <p:sp>
          <p:nvSpPr>
            <p:cNvPr id="14" name="Rectangle 5"/>
            <p:cNvSpPr>
              <a:spLocks noChangeArrowheads="1"/>
            </p:cNvSpPr>
            <p:nvPr/>
          </p:nvSpPr>
          <p:spPr bwMode="auto">
            <a:xfrm>
              <a:off x="2057400" y="4191000"/>
              <a:ext cx="1905000" cy="457200"/>
            </a:xfrm>
            <a:prstGeom prst="rect">
              <a:avLst/>
            </a:prstGeom>
            <a:solidFill>
              <a:schemeClr val="bg1">
                <a:lumMod val="65000"/>
              </a:schemeClr>
            </a:solidFill>
            <a:ln w="9525">
              <a:solidFill>
                <a:srgbClr val="FF0000"/>
              </a:solidFill>
              <a:miter lim="800000"/>
              <a:headEnd/>
              <a:tailEnd/>
            </a:ln>
            <a:effectLst/>
          </p:spPr>
          <p:txBody>
            <a:bodyPr wrap="none" anchor="ctr"/>
            <a:lstStyle/>
            <a:p>
              <a:endParaRPr lang="en-US" dirty="0"/>
            </a:p>
          </p:txBody>
        </p:sp>
        <p:sp>
          <p:nvSpPr>
            <p:cNvPr id="15" name="Rectangle 6"/>
            <p:cNvSpPr>
              <a:spLocks noChangeArrowheads="1"/>
            </p:cNvSpPr>
            <p:nvPr/>
          </p:nvSpPr>
          <p:spPr bwMode="auto">
            <a:xfrm>
              <a:off x="2057400" y="3733800"/>
              <a:ext cx="1905000" cy="457200"/>
            </a:xfrm>
            <a:prstGeom prst="rect">
              <a:avLst/>
            </a:prstGeom>
            <a:solidFill>
              <a:schemeClr val="bg1">
                <a:lumMod val="65000"/>
              </a:schemeClr>
            </a:solidFill>
            <a:ln w="9525">
              <a:solidFill>
                <a:srgbClr val="FF0000"/>
              </a:solidFill>
              <a:miter lim="800000"/>
              <a:headEnd/>
              <a:tailEnd/>
            </a:ln>
            <a:effectLst/>
          </p:spPr>
          <p:txBody>
            <a:bodyPr wrap="none" anchor="ctr"/>
            <a:lstStyle/>
            <a:p>
              <a:endParaRPr lang="en-US" dirty="0"/>
            </a:p>
          </p:txBody>
        </p:sp>
        <p:sp>
          <p:nvSpPr>
            <p:cNvPr id="16" name="Oval 7"/>
            <p:cNvSpPr>
              <a:spLocks noChangeArrowheads="1"/>
            </p:cNvSpPr>
            <p:nvPr/>
          </p:nvSpPr>
          <p:spPr bwMode="auto">
            <a:xfrm>
              <a:off x="3048000" y="5257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17" name="Oval 8"/>
            <p:cNvSpPr>
              <a:spLocks noChangeArrowheads="1"/>
            </p:cNvSpPr>
            <p:nvPr/>
          </p:nvSpPr>
          <p:spPr bwMode="auto">
            <a:xfrm>
              <a:off x="3048000" y="2971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18" name="Line 9"/>
            <p:cNvSpPr>
              <a:spLocks noChangeShapeType="1"/>
            </p:cNvSpPr>
            <p:nvPr/>
          </p:nvSpPr>
          <p:spPr bwMode="auto">
            <a:xfrm>
              <a:off x="2971800" y="5638800"/>
              <a:ext cx="0" cy="304800"/>
            </a:xfrm>
            <a:prstGeom prst="line">
              <a:avLst/>
            </a:prstGeom>
            <a:noFill/>
            <a:ln w="76200">
              <a:solidFill>
                <a:schemeClr val="hlink"/>
              </a:solidFill>
              <a:round/>
              <a:headEnd/>
              <a:tailEnd type="triangle" w="med" len="med"/>
            </a:ln>
            <a:effectLst/>
          </p:spPr>
          <p:txBody>
            <a:bodyPr/>
            <a:lstStyle/>
            <a:p>
              <a:endParaRPr lang="en-US" dirty="0"/>
            </a:p>
          </p:txBody>
        </p:sp>
        <p:sp>
          <p:nvSpPr>
            <p:cNvPr id="19" name="Line 10"/>
            <p:cNvSpPr>
              <a:spLocks noChangeShapeType="1"/>
            </p:cNvSpPr>
            <p:nvPr/>
          </p:nvSpPr>
          <p:spPr bwMode="auto">
            <a:xfrm>
              <a:off x="2971800" y="4724400"/>
              <a:ext cx="0" cy="304800"/>
            </a:xfrm>
            <a:prstGeom prst="line">
              <a:avLst/>
            </a:prstGeom>
            <a:noFill/>
            <a:ln w="76200">
              <a:solidFill>
                <a:srgbClr val="FF3300"/>
              </a:solidFill>
              <a:round/>
              <a:headEnd/>
              <a:tailEnd type="triangle" w="med" len="med"/>
            </a:ln>
            <a:effectLst/>
          </p:spPr>
          <p:txBody>
            <a:bodyPr/>
            <a:lstStyle/>
            <a:p>
              <a:endParaRPr lang="en-US" dirty="0"/>
            </a:p>
          </p:txBody>
        </p:sp>
        <p:sp>
          <p:nvSpPr>
            <p:cNvPr id="20" name="Line 11"/>
            <p:cNvSpPr>
              <a:spLocks noChangeShapeType="1"/>
            </p:cNvSpPr>
            <p:nvPr/>
          </p:nvSpPr>
          <p:spPr bwMode="auto">
            <a:xfrm flipV="1">
              <a:off x="2971800" y="2438400"/>
              <a:ext cx="0" cy="304800"/>
            </a:xfrm>
            <a:prstGeom prst="line">
              <a:avLst/>
            </a:prstGeom>
            <a:noFill/>
            <a:ln w="76200">
              <a:solidFill>
                <a:schemeClr val="hlink"/>
              </a:solidFill>
              <a:round/>
              <a:headEnd/>
              <a:tailEnd type="triangle" w="med" len="med"/>
            </a:ln>
            <a:effectLst/>
          </p:spPr>
          <p:txBody>
            <a:bodyPr/>
            <a:lstStyle/>
            <a:p>
              <a:endParaRPr lang="en-US" dirty="0"/>
            </a:p>
          </p:txBody>
        </p:sp>
        <p:sp>
          <p:nvSpPr>
            <p:cNvPr id="21" name="Line 12"/>
            <p:cNvSpPr>
              <a:spLocks noChangeShapeType="1"/>
            </p:cNvSpPr>
            <p:nvPr/>
          </p:nvSpPr>
          <p:spPr bwMode="auto">
            <a:xfrm flipV="1">
              <a:off x="2971800" y="3352800"/>
              <a:ext cx="0" cy="304800"/>
            </a:xfrm>
            <a:prstGeom prst="line">
              <a:avLst/>
            </a:prstGeom>
            <a:noFill/>
            <a:ln w="76200">
              <a:solidFill>
                <a:srgbClr val="FF3300"/>
              </a:solidFill>
              <a:round/>
              <a:headEnd/>
              <a:tailEnd type="triangle" w="med" len="med"/>
            </a:ln>
            <a:effectLst/>
          </p:spPr>
          <p:txBody>
            <a:bodyPr/>
            <a:lstStyle/>
            <a:p>
              <a:endParaRPr lang="en-US" dirty="0"/>
            </a:p>
          </p:txBody>
        </p:sp>
        <p:sp>
          <p:nvSpPr>
            <p:cNvPr id="22" name="TextBox 21"/>
            <p:cNvSpPr txBox="1"/>
            <p:nvPr/>
          </p:nvSpPr>
          <p:spPr>
            <a:xfrm>
              <a:off x="2133600" y="5181600"/>
              <a:ext cx="228600" cy="461665"/>
            </a:xfrm>
            <a:prstGeom prst="rect">
              <a:avLst/>
            </a:prstGeom>
            <a:noFill/>
          </p:spPr>
          <p:txBody>
            <a:bodyPr wrap="square" rtlCol="0">
              <a:spAutoFit/>
            </a:bodyPr>
            <a:lstStyle/>
            <a:p>
              <a:r>
                <a:rPr lang="en-US" dirty="0"/>
                <a:t>1</a:t>
              </a:r>
            </a:p>
          </p:txBody>
        </p:sp>
        <p:sp>
          <p:nvSpPr>
            <p:cNvPr id="23" name="TextBox 22"/>
            <p:cNvSpPr txBox="1"/>
            <p:nvPr/>
          </p:nvSpPr>
          <p:spPr>
            <a:xfrm>
              <a:off x="2133600" y="4724400"/>
              <a:ext cx="304800" cy="461665"/>
            </a:xfrm>
            <a:prstGeom prst="rect">
              <a:avLst/>
            </a:prstGeom>
            <a:noFill/>
          </p:spPr>
          <p:txBody>
            <a:bodyPr wrap="square" rtlCol="0">
              <a:spAutoFit/>
            </a:bodyPr>
            <a:lstStyle/>
            <a:p>
              <a:r>
                <a:rPr lang="en-US" dirty="0"/>
                <a:t>2</a:t>
              </a:r>
            </a:p>
          </p:txBody>
        </p:sp>
        <p:sp>
          <p:nvSpPr>
            <p:cNvPr id="24" name="TextBox 23"/>
            <p:cNvSpPr txBox="1"/>
            <p:nvPr/>
          </p:nvSpPr>
          <p:spPr>
            <a:xfrm>
              <a:off x="2133600" y="4267200"/>
              <a:ext cx="304800" cy="461665"/>
            </a:xfrm>
            <a:prstGeom prst="rect">
              <a:avLst/>
            </a:prstGeom>
            <a:noFill/>
          </p:spPr>
          <p:txBody>
            <a:bodyPr wrap="square" rtlCol="0">
              <a:spAutoFit/>
            </a:bodyPr>
            <a:lstStyle/>
            <a:p>
              <a:r>
                <a:rPr lang="en-US" dirty="0"/>
                <a:t>3</a:t>
              </a:r>
            </a:p>
          </p:txBody>
        </p:sp>
        <p:sp>
          <p:nvSpPr>
            <p:cNvPr id="25" name="TextBox 24"/>
            <p:cNvSpPr txBox="1"/>
            <p:nvPr/>
          </p:nvSpPr>
          <p:spPr>
            <a:xfrm>
              <a:off x="2133600" y="3810000"/>
              <a:ext cx="304800" cy="461665"/>
            </a:xfrm>
            <a:prstGeom prst="rect">
              <a:avLst/>
            </a:prstGeom>
            <a:noFill/>
          </p:spPr>
          <p:txBody>
            <a:bodyPr wrap="square" rtlCol="0">
              <a:spAutoFit/>
            </a:bodyPr>
            <a:lstStyle/>
            <a:p>
              <a:r>
                <a:rPr lang="en-US" dirty="0"/>
                <a:t>4</a:t>
              </a:r>
            </a:p>
          </p:txBody>
        </p:sp>
        <p:sp>
          <p:nvSpPr>
            <p:cNvPr id="26" name="TextBox 25"/>
            <p:cNvSpPr txBox="1"/>
            <p:nvPr/>
          </p:nvSpPr>
          <p:spPr>
            <a:xfrm>
              <a:off x="2133600" y="3352800"/>
              <a:ext cx="304800" cy="461665"/>
            </a:xfrm>
            <a:prstGeom prst="rect">
              <a:avLst/>
            </a:prstGeom>
            <a:noFill/>
          </p:spPr>
          <p:txBody>
            <a:bodyPr wrap="square" rtlCol="0">
              <a:spAutoFit/>
            </a:bodyPr>
            <a:lstStyle/>
            <a:p>
              <a:r>
                <a:rPr lang="en-US" dirty="0"/>
                <a:t>5</a:t>
              </a:r>
            </a:p>
          </p:txBody>
        </p:sp>
        <p:sp>
          <p:nvSpPr>
            <p:cNvPr id="27" name="TextBox 26"/>
            <p:cNvSpPr txBox="1"/>
            <p:nvPr/>
          </p:nvSpPr>
          <p:spPr>
            <a:xfrm>
              <a:off x="2133600" y="2895600"/>
              <a:ext cx="304800" cy="461665"/>
            </a:xfrm>
            <a:prstGeom prst="rect">
              <a:avLst/>
            </a:prstGeom>
            <a:noFill/>
          </p:spPr>
          <p:txBody>
            <a:bodyPr wrap="square" rtlCol="0">
              <a:spAutoFit/>
            </a:bodyPr>
            <a:lstStyle/>
            <a:p>
              <a:r>
                <a:rPr lang="en-US" dirty="0"/>
                <a:t>6</a:t>
              </a:r>
            </a:p>
          </p:txBody>
        </p:sp>
      </p:grpSp>
      <p:sp>
        <p:nvSpPr>
          <p:cNvPr id="28" name="TextBox 27"/>
          <p:cNvSpPr txBox="1"/>
          <p:nvPr/>
        </p:nvSpPr>
        <p:spPr>
          <a:xfrm>
            <a:off x="3124200" y="5962051"/>
            <a:ext cx="6019800" cy="461665"/>
          </a:xfrm>
          <a:prstGeom prst="rect">
            <a:avLst/>
          </a:prstGeom>
          <a:noFill/>
        </p:spPr>
        <p:txBody>
          <a:bodyPr wrap="square" rtlCol="0">
            <a:spAutoFit/>
          </a:bodyPr>
          <a:lstStyle/>
          <a:p>
            <a:pPr algn="ctr"/>
            <a:r>
              <a:rPr lang="en-US" dirty="0">
                <a:latin typeface="Arial" pitchFamily="34" charset="0"/>
                <a:cs typeface="Arial" pitchFamily="34" charset="0"/>
              </a:rPr>
              <a:t>Cell 1 is the (+) and Cell 6 is the (-) </a:t>
            </a:r>
          </a:p>
        </p:txBody>
      </p:sp>
      <p:sp>
        <p:nvSpPr>
          <p:cNvPr id="29" name="TextBox 28"/>
          <p:cNvSpPr txBox="1"/>
          <p:nvPr/>
        </p:nvSpPr>
        <p:spPr>
          <a:xfrm>
            <a:off x="8780833" y="3357665"/>
            <a:ext cx="1608034" cy="1200329"/>
          </a:xfrm>
          <a:prstGeom prst="rect">
            <a:avLst/>
          </a:prstGeom>
          <a:noFill/>
        </p:spPr>
        <p:txBody>
          <a:bodyPr wrap="square" rtlCol="0">
            <a:spAutoFit/>
          </a:bodyPr>
          <a:lstStyle/>
          <a:p>
            <a:r>
              <a:rPr lang="en-US" sz="1800" dirty="0">
                <a:latin typeface="Arial" pitchFamily="34" charset="0"/>
                <a:cs typeface="Arial" pitchFamily="34" charset="0"/>
              </a:rPr>
              <a:t>There is more surface area to dissipate heat</a:t>
            </a:r>
          </a:p>
        </p:txBody>
      </p:sp>
      <p:grpSp>
        <p:nvGrpSpPr>
          <p:cNvPr id="30" name="Group 29"/>
          <p:cNvGrpSpPr/>
          <p:nvPr/>
        </p:nvGrpSpPr>
        <p:grpSpPr>
          <a:xfrm>
            <a:off x="6858000" y="2057400"/>
            <a:ext cx="1828800" cy="3657600"/>
            <a:chOff x="5334000" y="2057400"/>
            <a:chExt cx="1828800" cy="3657600"/>
          </a:xfrm>
        </p:grpSpPr>
        <p:sp>
          <p:nvSpPr>
            <p:cNvPr id="31" name="Line 20"/>
            <p:cNvSpPr>
              <a:spLocks noChangeShapeType="1"/>
            </p:cNvSpPr>
            <p:nvPr/>
          </p:nvSpPr>
          <p:spPr bwMode="auto">
            <a:xfrm flipH="1">
              <a:off x="5334000" y="2743200"/>
              <a:ext cx="228600" cy="0"/>
            </a:xfrm>
            <a:prstGeom prst="line">
              <a:avLst/>
            </a:prstGeom>
            <a:noFill/>
            <a:ln w="76200">
              <a:solidFill>
                <a:schemeClr val="hlink"/>
              </a:solidFill>
              <a:round/>
              <a:headEnd/>
              <a:tailEnd type="triangle" w="med" len="med"/>
            </a:ln>
            <a:effectLst/>
          </p:spPr>
          <p:txBody>
            <a:bodyPr/>
            <a:lstStyle/>
            <a:p>
              <a:endParaRPr lang="en-US" dirty="0"/>
            </a:p>
          </p:txBody>
        </p:sp>
        <p:sp>
          <p:nvSpPr>
            <p:cNvPr id="32" name="Line 21"/>
            <p:cNvSpPr>
              <a:spLocks noChangeShapeType="1"/>
            </p:cNvSpPr>
            <p:nvPr/>
          </p:nvSpPr>
          <p:spPr bwMode="auto">
            <a:xfrm flipH="1">
              <a:off x="5334000" y="3962400"/>
              <a:ext cx="228600" cy="0"/>
            </a:xfrm>
            <a:prstGeom prst="line">
              <a:avLst/>
            </a:prstGeom>
            <a:noFill/>
            <a:ln w="76200">
              <a:solidFill>
                <a:schemeClr val="hlink"/>
              </a:solidFill>
              <a:round/>
              <a:headEnd/>
              <a:tailEnd type="triangle" w="med" len="med"/>
            </a:ln>
            <a:effectLst/>
          </p:spPr>
          <p:txBody>
            <a:bodyPr/>
            <a:lstStyle/>
            <a:p>
              <a:endParaRPr lang="en-US" dirty="0"/>
            </a:p>
          </p:txBody>
        </p:sp>
        <p:sp>
          <p:nvSpPr>
            <p:cNvPr id="33" name="Line 22"/>
            <p:cNvSpPr>
              <a:spLocks noChangeShapeType="1"/>
            </p:cNvSpPr>
            <p:nvPr/>
          </p:nvSpPr>
          <p:spPr bwMode="auto">
            <a:xfrm flipH="1">
              <a:off x="5334000" y="5105400"/>
              <a:ext cx="228600" cy="0"/>
            </a:xfrm>
            <a:prstGeom prst="line">
              <a:avLst/>
            </a:prstGeom>
            <a:noFill/>
            <a:ln w="76200">
              <a:solidFill>
                <a:schemeClr val="hlink"/>
              </a:solidFill>
              <a:round/>
              <a:headEnd/>
              <a:tailEnd type="triangle" w="med" len="med"/>
            </a:ln>
            <a:effectLst/>
          </p:spPr>
          <p:txBody>
            <a:bodyPr/>
            <a:lstStyle/>
            <a:p>
              <a:endParaRPr lang="en-US" dirty="0"/>
            </a:p>
          </p:txBody>
        </p:sp>
        <p:sp>
          <p:nvSpPr>
            <p:cNvPr id="34" name="Rectangle 14"/>
            <p:cNvSpPr>
              <a:spLocks noChangeArrowheads="1"/>
            </p:cNvSpPr>
            <p:nvPr/>
          </p:nvSpPr>
          <p:spPr bwMode="auto">
            <a:xfrm>
              <a:off x="5638800" y="4495800"/>
              <a:ext cx="1219200" cy="12192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dirty="0"/>
            </a:p>
          </p:txBody>
        </p:sp>
        <p:sp>
          <p:nvSpPr>
            <p:cNvPr id="35" name="Rectangle 15"/>
            <p:cNvSpPr>
              <a:spLocks noChangeArrowheads="1"/>
            </p:cNvSpPr>
            <p:nvPr/>
          </p:nvSpPr>
          <p:spPr bwMode="auto">
            <a:xfrm>
              <a:off x="5638800" y="3276600"/>
              <a:ext cx="1219200" cy="12192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dirty="0"/>
            </a:p>
          </p:txBody>
        </p:sp>
        <p:sp>
          <p:nvSpPr>
            <p:cNvPr id="36" name="Rectangle 16"/>
            <p:cNvSpPr>
              <a:spLocks noChangeArrowheads="1"/>
            </p:cNvSpPr>
            <p:nvPr/>
          </p:nvSpPr>
          <p:spPr bwMode="auto">
            <a:xfrm>
              <a:off x="5638800" y="2057400"/>
              <a:ext cx="1219200" cy="1219200"/>
            </a:xfrm>
            <a:prstGeom prst="rect">
              <a:avLst/>
            </a:prstGeom>
            <a:solidFill>
              <a:schemeClr val="bg1">
                <a:lumMod val="65000"/>
              </a:schemeClr>
            </a:solidFill>
            <a:ln w="9525">
              <a:solidFill>
                <a:schemeClr val="tx1"/>
              </a:solidFill>
              <a:miter lim="800000"/>
              <a:headEnd/>
              <a:tailEnd/>
            </a:ln>
            <a:effectLst/>
          </p:spPr>
          <p:txBody>
            <a:bodyPr wrap="none" anchor="ctr"/>
            <a:lstStyle/>
            <a:p>
              <a:endParaRPr lang="en-US" dirty="0"/>
            </a:p>
          </p:txBody>
        </p:sp>
        <p:sp>
          <p:nvSpPr>
            <p:cNvPr id="37" name="Line 17"/>
            <p:cNvSpPr>
              <a:spLocks noChangeShapeType="1"/>
            </p:cNvSpPr>
            <p:nvPr/>
          </p:nvSpPr>
          <p:spPr bwMode="auto">
            <a:xfrm>
              <a:off x="6248400" y="2057400"/>
              <a:ext cx="0" cy="3657600"/>
            </a:xfrm>
            <a:prstGeom prst="line">
              <a:avLst/>
            </a:prstGeom>
            <a:noFill/>
            <a:ln w="9525">
              <a:solidFill>
                <a:schemeClr val="tx1"/>
              </a:solidFill>
              <a:round/>
              <a:headEnd/>
              <a:tailEnd/>
            </a:ln>
            <a:effectLst/>
          </p:spPr>
          <p:txBody>
            <a:bodyPr/>
            <a:lstStyle/>
            <a:p>
              <a:endParaRPr lang="en-US" dirty="0"/>
            </a:p>
          </p:txBody>
        </p:sp>
        <p:sp>
          <p:nvSpPr>
            <p:cNvPr id="38" name="Oval 18"/>
            <p:cNvSpPr>
              <a:spLocks noChangeArrowheads="1"/>
            </p:cNvSpPr>
            <p:nvPr/>
          </p:nvSpPr>
          <p:spPr bwMode="auto">
            <a:xfrm>
              <a:off x="6477000" y="5410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39" name="Oval 19"/>
            <p:cNvSpPr>
              <a:spLocks noChangeArrowheads="1"/>
            </p:cNvSpPr>
            <p:nvPr/>
          </p:nvSpPr>
          <p:spPr bwMode="auto">
            <a:xfrm>
              <a:off x="5867400" y="5410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40" name="Line 23"/>
            <p:cNvSpPr>
              <a:spLocks noChangeShapeType="1"/>
            </p:cNvSpPr>
            <p:nvPr/>
          </p:nvSpPr>
          <p:spPr bwMode="auto">
            <a:xfrm>
              <a:off x="7010400" y="2667000"/>
              <a:ext cx="152400" cy="0"/>
            </a:xfrm>
            <a:prstGeom prst="line">
              <a:avLst/>
            </a:prstGeom>
            <a:noFill/>
            <a:ln w="76200">
              <a:solidFill>
                <a:schemeClr val="hlink"/>
              </a:solidFill>
              <a:round/>
              <a:headEnd/>
              <a:tailEnd type="triangle" w="med" len="med"/>
            </a:ln>
            <a:effectLst/>
          </p:spPr>
          <p:txBody>
            <a:bodyPr/>
            <a:lstStyle/>
            <a:p>
              <a:endParaRPr lang="en-US" dirty="0"/>
            </a:p>
          </p:txBody>
        </p:sp>
        <p:sp>
          <p:nvSpPr>
            <p:cNvPr id="41" name="Line 24"/>
            <p:cNvSpPr>
              <a:spLocks noChangeShapeType="1"/>
            </p:cNvSpPr>
            <p:nvPr/>
          </p:nvSpPr>
          <p:spPr bwMode="auto">
            <a:xfrm>
              <a:off x="7010400" y="3886200"/>
              <a:ext cx="152400" cy="0"/>
            </a:xfrm>
            <a:prstGeom prst="line">
              <a:avLst/>
            </a:prstGeom>
            <a:noFill/>
            <a:ln w="76200">
              <a:solidFill>
                <a:schemeClr val="hlink"/>
              </a:solidFill>
              <a:round/>
              <a:headEnd/>
              <a:tailEnd type="triangle" w="med" len="med"/>
            </a:ln>
            <a:effectLst/>
          </p:spPr>
          <p:txBody>
            <a:bodyPr/>
            <a:lstStyle/>
            <a:p>
              <a:endParaRPr lang="en-US" dirty="0"/>
            </a:p>
          </p:txBody>
        </p:sp>
        <p:sp>
          <p:nvSpPr>
            <p:cNvPr id="42" name="Line 25"/>
            <p:cNvSpPr>
              <a:spLocks noChangeShapeType="1"/>
            </p:cNvSpPr>
            <p:nvPr/>
          </p:nvSpPr>
          <p:spPr bwMode="auto">
            <a:xfrm>
              <a:off x="7010400" y="5105400"/>
              <a:ext cx="152400" cy="0"/>
            </a:xfrm>
            <a:prstGeom prst="line">
              <a:avLst/>
            </a:prstGeom>
            <a:noFill/>
            <a:ln w="76200">
              <a:solidFill>
                <a:schemeClr val="hlink"/>
              </a:solidFill>
              <a:round/>
              <a:headEnd/>
              <a:tailEnd type="triangle" w="med" len="med"/>
            </a:ln>
            <a:effectLst/>
          </p:spPr>
          <p:txBody>
            <a:bodyPr/>
            <a:lstStyle/>
            <a:p>
              <a:endParaRPr lang="en-US" dirty="0"/>
            </a:p>
          </p:txBody>
        </p:sp>
        <p:sp>
          <p:nvSpPr>
            <p:cNvPr id="43" name="TextBox 42"/>
            <p:cNvSpPr txBox="1"/>
            <p:nvPr/>
          </p:nvSpPr>
          <p:spPr>
            <a:xfrm>
              <a:off x="5791200" y="4800600"/>
              <a:ext cx="304800" cy="461665"/>
            </a:xfrm>
            <a:prstGeom prst="rect">
              <a:avLst/>
            </a:prstGeom>
            <a:noFill/>
          </p:spPr>
          <p:txBody>
            <a:bodyPr wrap="square" rtlCol="0">
              <a:spAutoFit/>
            </a:bodyPr>
            <a:lstStyle/>
            <a:p>
              <a:r>
                <a:rPr lang="en-US" dirty="0"/>
                <a:t>1</a:t>
              </a:r>
            </a:p>
          </p:txBody>
        </p:sp>
        <p:sp>
          <p:nvSpPr>
            <p:cNvPr id="44" name="TextBox 43"/>
            <p:cNvSpPr txBox="1"/>
            <p:nvPr/>
          </p:nvSpPr>
          <p:spPr>
            <a:xfrm>
              <a:off x="5791200" y="3733800"/>
              <a:ext cx="304800" cy="461665"/>
            </a:xfrm>
            <a:prstGeom prst="rect">
              <a:avLst/>
            </a:prstGeom>
            <a:noFill/>
          </p:spPr>
          <p:txBody>
            <a:bodyPr wrap="square" rtlCol="0">
              <a:spAutoFit/>
            </a:bodyPr>
            <a:lstStyle/>
            <a:p>
              <a:r>
                <a:rPr lang="en-US" dirty="0"/>
                <a:t>2</a:t>
              </a:r>
            </a:p>
          </p:txBody>
        </p:sp>
        <p:sp>
          <p:nvSpPr>
            <p:cNvPr id="45" name="TextBox 44"/>
            <p:cNvSpPr txBox="1"/>
            <p:nvPr/>
          </p:nvSpPr>
          <p:spPr>
            <a:xfrm>
              <a:off x="5791200" y="2514600"/>
              <a:ext cx="304800" cy="461665"/>
            </a:xfrm>
            <a:prstGeom prst="rect">
              <a:avLst/>
            </a:prstGeom>
            <a:noFill/>
          </p:spPr>
          <p:txBody>
            <a:bodyPr wrap="square" rtlCol="0">
              <a:spAutoFit/>
            </a:bodyPr>
            <a:lstStyle/>
            <a:p>
              <a:r>
                <a:rPr lang="en-US" dirty="0"/>
                <a:t>3</a:t>
              </a:r>
            </a:p>
          </p:txBody>
        </p:sp>
        <p:sp>
          <p:nvSpPr>
            <p:cNvPr id="46" name="TextBox 45"/>
            <p:cNvSpPr txBox="1"/>
            <p:nvPr/>
          </p:nvSpPr>
          <p:spPr>
            <a:xfrm>
              <a:off x="6400800" y="2514600"/>
              <a:ext cx="304800" cy="461665"/>
            </a:xfrm>
            <a:prstGeom prst="rect">
              <a:avLst/>
            </a:prstGeom>
            <a:noFill/>
          </p:spPr>
          <p:txBody>
            <a:bodyPr wrap="square" rtlCol="0">
              <a:spAutoFit/>
            </a:bodyPr>
            <a:lstStyle/>
            <a:p>
              <a:r>
                <a:rPr lang="en-US" dirty="0"/>
                <a:t>4</a:t>
              </a:r>
            </a:p>
          </p:txBody>
        </p:sp>
        <p:sp>
          <p:nvSpPr>
            <p:cNvPr id="47" name="TextBox 46"/>
            <p:cNvSpPr txBox="1"/>
            <p:nvPr/>
          </p:nvSpPr>
          <p:spPr>
            <a:xfrm>
              <a:off x="6400800" y="3733800"/>
              <a:ext cx="304800" cy="461665"/>
            </a:xfrm>
            <a:prstGeom prst="rect">
              <a:avLst/>
            </a:prstGeom>
            <a:noFill/>
          </p:spPr>
          <p:txBody>
            <a:bodyPr wrap="square" rtlCol="0">
              <a:spAutoFit/>
            </a:bodyPr>
            <a:lstStyle/>
            <a:p>
              <a:r>
                <a:rPr lang="en-US" dirty="0"/>
                <a:t>5</a:t>
              </a:r>
            </a:p>
          </p:txBody>
        </p:sp>
        <p:sp>
          <p:nvSpPr>
            <p:cNvPr id="48" name="TextBox 47"/>
            <p:cNvSpPr txBox="1"/>
            <p:nvPr/>
          </p:nvSpPr>
          <p:spPr>
            <a:xfrm>
              <a:off x="6324600" y="4800600"/>
              <a:ext cx="304800" cy="461665"/>
            </a:xfrm>
            <a:prstGeom prst="rect">
              <a:avLst/>
            </a:prstGeom>
            <a:noFill/>
          </p:spPr>
          <p:txBody>
            <a:bodyPr wrap="square" rtlCol="0">
              <a:spAutoFit/>
            </a:bodyPr>
            <a:lstStyle/>
            <a:p>
              <a:r>
                <a:rPr lang="en-US" dirty="0"/>
                <a:t>6</a:t>
              </a:r>
            </a:p>
          </p:txBody>
        </p:sp>
        <p:cxnSp>
          <p:nvCxnSpPr>
            <p:cNvPr id="49" name="Straight Connector 48"/>
            <p:cNvCxnSpPr/>
            <p:nvPr/>
          </p:nvCxnSpPr>
          <p:spPr>
            <a:xfrm>
              <a:off x="6934200" y="2057400"/>
              <a:ext cx="0" cy="3657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62600" y="2057400"/>
              <a:ext cx="0" cy="3657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Text Box 13"/>
          <p:cNvSpPr txBox="1">
            <a:spLocks noChangeArrowheads="1"/>
          </p:cNvSpPr>
          <p:nvPr/>
        </p:nvSpPr>
        <p:spPr bwMode="auto">
          <a:xfrm>
            <a:off x="3424897" y="1205415"/>
            <a:ext cx="2057400" cy="1754326"/>
          </a:xfrm>
          <a:prstGeom prst="rect">
            <a:avLst/>
          </a:prstGeom>
          <a:noFill/>
          <a:ln w="9525">
            <a:noFill/>
            <a:miter lim="800000"/>
            <a:headEnd/>
            <a:tailEnd/>
          </a:ln>
          <a:effectLst/>
        </p:spPr>
        <p:txBody>
          <a:bodyPr wrap="square">
            <a:spAutoFit/>
          </a:bodyPr>
          <a:lstStyle/>
          <a:p>
            <a:pPr algn="ctr">
              <a:spcBef>
                <a:spcPct val="50000"/>
              </a:spcBef>
            </a:pPr>
            <a:r>
              <a:rPr lang="en-US" dirty="0">
                <a:latin typeface="Arial" pitchFamily="34" charset="0"/>
                <a:cs typeface="Arial" pitchFamily="34" charset="0"/>
              </a:rPr>
              <a:t>Top Terminal Heat Dissipation</a:t>
            </a:r>
          </a:p>
          <a:p>
            <a:pPr>
              <a:spcBef>
                <a:spcPct val="50000"/>
              </a:spcBef>
            </a:pPr>
            <a:endParaRPr lang="en-US" dirty="0"/>
          </a:p>
        </p:txBody>
      </p:sp>
    </p:spTree>
    <p:extLst>
      <p:ext uri="{BB962C8B-B14F-4D97-AF65-F5344CB8AC3E}">
        <p14:creationId xmlns:p14="http://schemas.microsoft.com/office/powerpoint/2010/main" val="272355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unreadable Table</a:t>
            </a:r>
          </a:p>
        </p:txBody>
      </p:sp>
      <p:sp>
        <p:nvSpPr>
          <p:cNvPr id="3" name="Content Placeholder 2"/>
          <p:cNvSpPr>
            <a:spLocks noGrp="1"/>
          </p:cNvSpPr>
          <p:nvPr>
            <p:ph idx="1"/>
          </p:nvPr>
        </p:nvSpPr>
        <p:spPr/>
        <p:txBody>
          <a:bodyPr/>
          <a:lstStyle/>
          <a:p>
            <a:r>
              <a:rPr lang="en-US" dirty="0"/>
              <a:t>Text too small and not the best choice of text/background colors.</a:t>
            </a:r>
          </a:p>
        </p:txBody>
      </p:sp>
      <p:sp>
        <p:nvSpPr>
          <p:cNvPr id="8" name="Picture Placeholder 7">
            <a:extLst>
              <a:ext uri="{FF2B5EF4-FFF2-40B4-BE49-F238E27FC236}">
                <a16:creationId xmlns:a16="http://schemas.microsoft.com/office/drawing/2014/main" id="{5F67634C-1349-4A35-B33A-3A067B9AAEDB}"/>
              </a:ext>
            </a:extLst>
          </p:cNvPr>
          <p:cNvSpPr>
            <a:spLocks noGrp="1"/>
          </p:cNvSpPr>
          <p:nvPr>
            <p:ph type="pic" sz="quarter" idx="14"/>
          </p:nvPr>
        </p:nvSpPr>
        <p:spPr/>
      </p:sp>
      <p:sp>
        <p:nvSpPr>
          <p:cNvPr id="4" name="Slide Number Placeholder 3"/>
          <p:cNvSpPr>
            <a:spLocks noGrp="1"/>
          </p:cNvSpPr>
          <p:nvPr>
            <p:ph type="sldNum" sz="quarter" idx="4294967295"/>
          </p:nvPr>
        </p:nvSpPr>
        <p:spPr>
          <a:xfrm>
            <a:off x="11379200" y="6553200"/>
            <a:ext cx="812800" cy="304800"/>
          </a:xfrm>
          <a:prstGeom prst="rect">
            <a:avLst/>
          </a:prstGeom>
        </p:spPr>
        <p:txBody>
          <a:bodyPr/>
          <a:lstStyle/>
          <a:p>
            <a:fld id="{C546F0DC-F57E-4D36-9E94-03E44D3C3CD1}" type="slidenum">
              <a:rPr lang="en-US" smtClean="0"/>
              <a:pPr/>
              <a:t>13</a:t>
            </a:fld>
            <a:endParaRPr lang="en-US" dirty="0"/>
          </a:p>
        </p:txBody>
      </p:sp>
      <p:graphicFrame>
        <p:nvGraphicFramePr>
          <p:cNvPr id="6" name="Table 5"/>
          <p:cNvGraphicFramePr>
            <a:graphicFrameLocks noGrp="1"/>
          </p:cNvGraphicFramePr>
          <p:nvPr/>
        </p:nvGraphicFramePr>
        <p:xfrm>
          <a:off x="2519465" y="2881773"/>
          <a:ext cx="7239001" cy="923798"/>
        </p:xfrm>
        <a:graphic>
          <a:graphicData uri="http://schemas.openxmlformats.org/drawingml/2006/table">
            <a:tbl>
              <a:tblPr firstRow="1" firstCol="1" bandRow="1">
                <a:tableStyleId>{46F890A9-2807-4EBB-B81D-B2AA78EC7F39}</a:tableStyleId>
              </a:tblPr>
              <a:tblGrid>
                <a:gridCol w="1337562">
                  <a:extLst>
                    <a:ext uri="{9D8B030D-6E8A-4147-A177-3AD203B41FA5}">
                      <a16:colId xmlns:a16="http://schemas.microsoft.com/office/drawing/2014/main" val="20000"/>
                    </a:ext>
                  </a:extLst>
                </a:gridCol>
                <a:gridCol w="1818528">
                  <a:extLst>
                    <a:ext uri="{9D8B030D-6E8A-4147-A177-3AD203B41FA5}">
                      <a16:colId xmlns:a16="http://schemas.microsoft.com/office/drawing/2014/main" val="20001"/>
                    </a:ext>
                  </a:extLst>
                </a:gridCol>
                <a:gridCol w="1268153">
                  <a:extLst>
                    <a:ext uri="{9D8B030D-6E8A-4147-A177-3AD203B41FA5}">
                      <a16:colId xmlns:a16="http://schemas.microsoft.com/office/drawing/2014/main" val="20002"/>
                    </a:ext>
                  </a:extLst>
                </a:gridCol>
                <a:gridCol w="1361242">
                  <a:extLst>
                    <a:ext uri="{9D8B030D-6E8A-4147-A177-3AD203B41FA5}">
                      <a16:colId xmlns:a16="http://schemas.microsoft.com/office/drawing/2014/main" val="20003"/>
                    </a:ext>
                  </a:extLst>
                </a:gridCol>
                <a:gridCol w="1453516">
                  <a:extLst>
                    <a:ext uri="{9D8B030D-6E8A-4147-A177-3AD203B41FA5}">
                      <a16:colId xmlns:a16="http://schemas.microsoft.com/office/drawing/2014/main" val="20004"/>
                    </a:ext>
                  </a:extLst>
                </a:gridCol>
              </a:tblGrid>
              <a:tr h="365760">
                <a:tc>
                  <a:txBody>
                    <a:bodyPr/>
                    <a:lstStyle/>
                    <a:p>
                      <a:pPr marL="0" marR="0" algn="ctr">
                        <a:lnSpc>
                          <a:spcPct val="130000"/>
                        </a:lnSpc>
                        <a:spcBef>
                          <a:spcPts val="0"/>
                        </a:spcBef>
                        <a:spcAft>
                          <a:spcPts val="0"/>
                        </a:spcAft>
                      </a:pPr>
                      <a:r>
                        <a:rPr lang="en-US" sz="1000" dirty="0">
                          <a:effectLst/>
                        </a:rPr>
                        <a:t>Manufacturer </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Ideal Charge Voltage in volts per cell (VPC)</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Tolerance VPC</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Target Buss Voltage </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Buss Voltage Range </a:t>
                      </a:r>
                      <a:endParaRPr lang="en-US" sz="700" dirty="0">
                        <a:effectLst/>
                        <a:latin typeface="Verdana"/>
                        <a:ea typeface="Times New Roman"/>
                        <a:cs typeface="Times New Roman"/>
                      </a:endParaRPr>
                    </a:p>
                  </a:txBody>
                  <a:tcPr marL="68580" marR="68580" marT="0" marB="0">
                    <a:solidFill>
                      <a:srgbClr val="0000FF"/>
                    </a:solidFill>
                  </a:tcPr>
                </a:tc>
                <a:extLst>
                  <a:ext uri="{0D108BD9-81ED-4DB2-BD59-A6C34878D82A}">
                    <a16:rowId xmlns:a16="http://schemas.microsoft.com/office/drawing/2014/main" val="10000"/>
                  </a:ext>
                </a:extLst>
              </a:tr>
              <a:tr h="182880">
                <a:tc>
                  <a:txBody>
                    <a:bodyPr/>
                    <a:lstStyle/>
                    <a:p>
                      <a:pPr marL="0" marR="0">
                        <a:lnSpc>
                          <a:spcPct val="130000"/>
                        </a:lnSpc>
                        <a:spcBef>
                          <a:spcPts val="0"/>
                        </a:spcBef>
                        <a:spcAft>
                          <a:spcPts val="0"/>
                        </a:spcAft>
                      </a:pPr>
                      <a:r>
                        <a:rPr lang="en-US" sz="1000" dirty="0">
                          <a:effectLst/>
                        </a:rPr>
                        <a:t>Mfg 1</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2.25</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 .01</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540VDC</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537.6 - 542.4VDC</a:t>
                      </a:r>
                      <a:endParaRPr lang="en-US" sz="700" dirty="0">
                        <a:effectLst/>
                        <a:latin typeface="Verdana"/>
                        <a:ea typeface="Times New Roman"/>
                        <a:cs typeface="Times New Roman"/>
                      </a:endParaRPr>
                    </a:p>
                  </a:txBody>
                  <a:tcPr marL="68580" marR="68580" marT="0" marB="0">
                    <a:solidFill>
                      <a:srgbClr val="0000FF"/>
                    </a:solidFill>
                  </a:tcPr>
                </a:tc>
                <a:extLst>
                  <a:ext uri="{0D108BD9-81ED-4DB2-BD59-A6C34878D82A}">
                    <a16:rowId xmlns:a16="http://schemas.microsoft.com/office/drawing/2014/main" val="10001"/>
                  </a:ext>
                </a:extLst>
              </a:tr>
              <a:tr h="182880">
                <a:tc>
                  <a:txBody>
                    <a:bodyPr/>
                    <a:lstStyle/>
                    <a:p>
                      <a:pPr marL="0" marR="0">
                        <a:lnSpc>
                          <a:spcPct val="130000"/>
                        </a:lnSpc>
                        <a:spcBef>
                          <a:spcPts val="0"/>
                        </a:spcBef>
                        <a:spcAft>
                          <a:spcPts val="0"/>
                        </a:spcAft>
                      </a:pPr>
                      <a:r>
                        <a:rPr lang="en-US" sz="1000" dirty="0">
                          <a:effectLst/>
                        </a:rPr>
                        <a:t>Mfg 2</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2.275</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 .015</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546VDC</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540 - 550VDC</a:t>
                      </a:r>
                      <a:endParaRPr lang="en-US" sz="700" dirty="0">
                        <a:effectLst/>
                        <a:latin typeface="Verdana"/>
                        <a:ea typeface="Times New Roman"/>
                        <a:cs typeface="Times New Roman"/>
                      </a:endParaRPr>
                    </a:p>
                  </a:txBody>
                  <a:tcPr marL="68580" marR="68580" marT="0" marB="0">
                    <a:solidFill>
                      <a:srgbClr val="0000FF"/>
                    </a:solidFill>
                  </a:tcPr>
                </a:tc>
                <a:extLst>
                  <a:ext uri="{0D108BD9-81ED-4DB2-BD59-A6C34878D82A}">
                    <a16:rowId xmlns:a16="http://schemas.microsoft.com/office/drawing/2014/main" val="10002"/>
                  </a:ext>
                </a:extLst>
              </a:tr>
              <a:tr h="182880">
                <a:tc>
                  <a:txBody>
                    <a:bodyPr/>
                    <a:lstStyle/>
                    <a:p>
                      <a:pPr marL="0" marR="0">
                        <a:lnSpc>
                          <a:spcPct val="130000"/>
                        </a:lnSpc>
                        <a:spcBef>
                          <a:spcPts val="0"/>
                        </a:spcBef>
                        <a:spcAft>
                          <a:spcPts val="0"/>
                        </a:spcAft>
                      </a:pPr>
                      <a:r>
                        <a:rPr lang="en-US" sz="1000" dirty="0">
                          <a:effectLst/>
                        </a:rPr>
                        <a:t>Mfg 3</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2.26</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 .015</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543VDC</a:t>
                      </a:r>
                      <a:endParaRPr lang="en-US" sz="700" dirty="0">
                        <a:effectLst/>
                        <a:latin typeface="Verdana"/>
                        <a:ea typeface="Times New Roman"/>
                        <a:cs typeface="Times New Roman"/>
                      </a:endParaRPr>
                    </a:p>
                  </a:txBody>
                  <a:tcPr marL="68580" marR="68580" marT="0" marB="0">
                    <a:solidFill>
                      <a:srgbClr val="0000FF"/>
                    </a:solidFill>
                  </a:tcPr>
                </a:tc>
                <a:tc>
                  <a:txBody>
                    <a:bodyPr/>
                    <a:lstStyle/>
                    <a:p>
                      <a:pPr marL="0" marR="0" algn="ctr">
                        <a:lnSpc>
                          <a:spcPct val="130000"/>
                        </a:lnSpc>
                        <a:spcBef>
                          <a:spcPts val="0"/>
                        </a:spcBef>
                        <a:spcAft>
                          <a:spcPts val="0"/>
                        </a:spcAft>
                      </a:pPr>
                      <a:r>
                        <a:rPr lang="en-US" sz="1000" dirty="0">
                          <a:effectLst/>
                        </a:rPr>
                        <a:t>539 - 546VDC</a:t>
                      </a:r>
                      <a:endParaRPr lang="en-US" sz="700" dirty="0">
                        <a:effectLst/>
                        <a:latin typeface="Verdana"/>
                        <a:ea typeface="Times New Roman"/>
                        <a:cs typeface="Times New Roman"/>
                      </a:endParaRPr>
                    </a:p>
                  </a:txBody>
                  <a:tcPr marL="68580" marR="68580" marT="0" marB="0">
                    <a:solidFill>
                      <a:srgbClr val="0000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3316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readable Table </a:t>
            </a:r>
          </a:p>
        </p:txBody>
      </p:sp>
      <p:sp>
        <p:nvSpPr>
          <p:cNvPr id="8" name="Picture Placeholder 7">
            <a:extLst>
              <a:ext uri="{FF2B5EF4-FFF2-40B4-BE49-F238E27FC236}">
                <a16:creationId xmlns:a16="http://schemas.microsoft.com/office/drawing/2014/main" id="{05D6F178-D975-4EE0-A910-62F08F41FD27}"/>
              </a:ext>
            </a:extLst>
          </p:cNvPr>
          <p:cNvSpPr>
            <a:spLocks noGrp="1"/>
          </p:cNvSpPr>
          <p:nvPr>
            <p:ph type="pic" sz="quarter" idx="14"/>
          </p:nvPr>
        </p:nvSpPr>
        <p:spPr/>
      </p:sp>
      <p:sp>
        <p:nvSpPr>
          <p:cNvPr id="4" name="Slide Number Placeholder 3"/>
          <p:cNvSpPr>
            <a:spLocks noGrp="1"/>
          </p:cNvSpPr>
          <p:nvPr>
            <p:ph type="sldNum" sz="quarter" idx="4294967295"/>
          </p:nvPr>
        </p:nvSpPr>
        <p:spPr>
          <a:xfrm>
            <a:off x="11379200" y="6553200"/>
            <a:ext cx="812800" cy="304800"/>
          </a:xfrm>
          <a:prstGeom prst="rect">
            <a:avLst/>
          </a:prstGeom>
        </p:spPr>
        <p:txBody>
          <a:bodyPr/>
          <a:lstStyle/>
          <a:p>
            <a:fld id="{C546F0DC-F57E-4D36-9E94-03E44D3C3CD1}" type="slidenum">
              <a:rPr lang="en-US" smtClean="0"/>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25564535"/>
              </p:ext>
            </p:extLst>
          </p:nvPr>
        </p:nvGraphicFramePr>
        <p:xfrm>
          <a:off x="1475116" y="1828800"/>
          <a:ext cx="9627078" cy="2102233"/>
        </p:xfrm>
        <a:graphic>
          <a:graphicData uri="http://schemas.openxmlformats.org/drawingml/2006/table">
            <a:tbl>
              <a:tblPr firstCol="1" bandRow="1">
                <a:tableStyleId>{46F890A9-2807-4EBB-B81D-B2AA78EC7F39}</a:tableStyleId>
              </a:tblPr>
              <a:tblGrid>
                <a:gridCol w="1250549">
                  <a:extLst>
                    <a:ext uri="{9D8B030D-6E8A-4147-A177-3AD203B41FA5}">
                      <a16:colId xmlns:a16="http://schemas.microsoft.com/office/drawing/2014/main" val="20000"/>
                    </a:ext>
                  </a:extLst>
                </a:gridCol>
                <a:gridCol w="1604154">
                  <a:extLst>
                    <a:ext uri="{9D8B030D-6E8A-4147-A177-3AD203B41FA5}">
                      <a16:colId xmlns:a16="http://schemas.microsoft.com/office/drawing/2014/main" val="20001"/>
                    </a:ext>
                  </a:extLst>
                </a:gridCol>
                <a:gridCol w="1785267">
                  <a:extLst>
                    <a:ext uri="{9D8B030D-6E8A-4147-A177-3AD203B41FA5}">
                      <a16:colId xmlns:a16="http://schemas.microsoft.com/office/drawing/2014/main" val="20002"/>
                    </a:ext>
                  </a:extLst>
                </a:gridCol>
                <a:gridCol w="1772331">
                  <a:extLst>
                    <a:ext uri="{9D8B030D-6E8A-4147-A177-3AD203B41FA5}">
                      <a16:colId xmlns:a16="http://schemas.microsoft.com/office/drawing/2014/main" val="20003"/>
                    </a:ext>
                  </a:extLst>
                </a:gridCol>
                <a:gridCol w="3214777">
                  <a:extLst>
                    <a:ext uri="{9D8B030D-6E8A-4147-A177-3AD203B41FA5}">
                      <a16:colId xmlns:a16="http://schemas.microsoft.com/office/drawing/2014/main" val="20004"/>
                    </a:ext>
                  </a:extLst>
                </a:gridCol>
              </a:tblGrid>
              <a:tr h="365760">
                <a:tc>
                  <a:txBody>
                    <a:bodyPr/>
                    <a:lstStyle/>
                    <a:p>
                      <a:pPr marL="0" marR="0" algn="ctr">
                        <a:lnSpc>
                          <a:spcPct val="130000"/>
                        </a:lnSpc>
                        <a:spcBef>
                          <a:spcPts val="0"/>
                        </a:spcBef>
                        <a:spcAft>
                          <a:spcPts val="0"/>
                        </a:spcAft>
                      </a:pPr>
                      <a:r>
                        <a:rPr lang="en-US" sz="2000" b="1" dirty="0">
                          <a:solidFill>
                            <a:schemeClr val="accent2">
                              <a:lumMod val="75000"/>
                            </a:schemeClr>
                          </a:solidFill>
                          <a:effectLst/>
                        </a:rPr>
                        <a:t>Mfg.</a:t>
                      </a:r>
                      <a:endParaRPr lang="en-US" sz="2000" b="1" dirty="0">
                        <a:solidFill>
                          <a:schemeClr val="accent2">
                            <a:lumMod val="75000"/>
                          </a:schemeClr>
                        </a:solidFill>
                        <a:effectLst/>
                        <a:latin typeface="Verdana"/>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2000" b="1" dirty="0">
                          <a:solidFill>
                            <a:schemeClr val="accent2">
                              <a:lumMod val="75000"/>
                            </a:schemeClr>
                          </a:solidFill>
                          <a:effectLst/>
                        </a:rPr>
                        <a:t>Ideal Charge VPC</a:t>
                      </a:r>
                      <a:endParaRPr lang="en-US" sz="2000" b="1" dirty="0">
                        <a:solidFill>
                          <a:schemeClr val="accent2">
                            <a:lumMod val="75000"/>
                          </a:schemeClr>
                        </a:solidFill>
                        <a:effectLst/>
                        <a:latin typeface="Verdana"/>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2000" b="1" dirty="0">
                          <a:solidFill>
                            <a:schemeClr val="accent2">
                              <a:lumMod val="75000"/>
                            </a:schemeClr>
                          </a:solidFill>
                          <a:effectLst/>
                        </a:rPr>
                        <a:t>VPC Tolerance</a:t>
                      </a:r>
                      <a:endParaRPr lang="en-US" sz="2000" b="1" dirty="0">
                        <a:solidFill>
                          <a:schemeClr val="accent2">
                            <a:lumMod val="75000"/>
                          </a:schemeClr>
                        </a:solidFill>
                        <a:effectLst/>
                        <a:latin typeface="Verdana"/>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2000" b="1" dirty="0">
                          <a:solidFill>
                            <a:schemeClr val="accent2">
                              <a:lumMod val="75000"/>
                            </a:schemeClr>
                          </a:solidFill>
                          <a:effectLst/>
                        </a:rPr>
                        <a:t>Target Bus Voltage </a:t>
                      </a:r>
                      <a:endParaRPr lang="en-US" sz="2000" b="1" dirty="0">
                        <a:solidFill>
                          <a:schemeClr val="accent2">
                            <a:lumMod val="75000"/>
                          </a:schemeClr>
                        </a:solidFill>
                        <a:effectLst/>
                        <a:latin typeface="Verdana"/>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30000"/>
                        </a:lnSpc>
                        <a:spcBef>
                          <a:spcPts val="0"/>
                        </a:spcBef>
                        <a:spcAft>
                          <a:spcPts val="0"/>
                        </a:spcAft>
                      </a:pPr>
                      <a:r>
                        <a:rPr lang="en-US" sz="2000" b="1" dirty="0">
                          <a:solidFill>
                            <a:schemeClr val="accent2">
                              <a:lumMod val="75000"/>
                            </a:schemeClr>
                          </a:solidFill>
                          <a:effectLst/>
                        </a:rPr>
                        <a:t>Bus</a:t>
                      </a:r>
                    </a:p>
                    <a:p>
                      <a:pPr marL="0" marR="0" algn="ctr">
                        <a:lnSpc>
                          <a:spcPct val="130000"/>
                        </a:lnSpc>
                        <a:spcBef>
                          <a:spcPts val="0"/>
                        </a:spcBef>
                        <a:spcAft>
                          <a:spcPts val="0"/>
                        </a:spcAft>
                      </a:pPr>
                      <a:r>
                        <a:rPr lang="en-US" sz="2000" b="1" dirty="0">
                          <a:solidFill>
                            <a:schemeClr val="accent2">
                              <a:lumMod val="75000"/>
                            </a:schemeClr>
                          </a:solidFill>
                          <a:effectLst/>
                        </a:rPr>
                        <a:t>Voltage</a:t>
                      </a:r>
                    </a:p>
                    <a:p>
                      <a:pPr marL="0" marR="0" algn="ctr">
                        <a:lnSpc>
                          <a:spcPct val="130000"/>
                        </a:lnSpc>
                        <a:spcBef>
                          <a:spcPts val="0"/>
                        </a:spcBef>
                        <a:spcAft>
                          <a:spcPts val="0"/>
                        </a:spcAft>
                      </a:pPr>
                      <a:r>
                        <a:rPr lang="en-US" sz="2000" b="1" dirty="0">
                          <a:solidFill>
                            <a:schemeClr val="accent2">
                              <a:lumMod val="75000"/>
                            </a:schemeClr>
                          </a:solidFill>
                          <a:effectLst/>
                        </a:rPr>
                        <a:t>Range </a:t>
                      </a:r>
                      <a:endParaRPr lang="en-US" sz="2000" b="1" dirty="0">
                        <a:solidFill>
                          <a:schemeClr val="accent2">
                            <a:lumMod val="75000"/>
                          </a:schemeClr>
                        </a:solidFill>
                        <a:effectLst/>
                        <a:latin typeface="Verdana"/>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82880">
                <a:tc>
                  <a:txBody>
                    <a:bodyPr/>
                    <a:lstStyle/>
                    <a:p>
                      <a:pPr marL="0" marR="0">
                        <a:lnSpc>
                          <a:spcPct val="130000"/>
                        </a:lnSpc>
                        <a:spcBef>
                          <a:spcPts val="0"/>
                        </a:spcBef>
                        <a:spcAft>
                          <a:spcPts val="0"/>
                        </a:spcAft>
                      </a:pPr>
                      <a:r>
                        <a:rPr lang="en-US" sz="1800" dirty="0">
                          <a:effectLst/>
                        </a:rPr>
                        <a:t>Mfg 1</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2.25</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 .01</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540 VDC</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537.6 - 542.4 VDC</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2880">
                <a:tc>
                  <a:txBody>
                    <a:bodyPr/>
                    <a:lstStyle/>
                    <a:p>
                      <a:pPr marL="0" marR="0">
                        <a:lnSpc>
                          <a:spcPct val="130000"/>
                        </a:lnSpc>
                        <a:spcBef>
                          <a:spcPts val="0"/>
                        </a:spcBef>
                        <a:spcAft>
                          <a:spcPts val="0"/>
                        </a:spcAft>
                      </a:pPr>
                      <a:r>
                        <a:rPr lang="en-US" sz="1800" dirty="0">
                          <a:effectLst/>
                        </a:rPr>
                        <a:t>Mfg 2</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2.275</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 .015</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546 VDC</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540 – 550 VDC</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2880">
                <a:tc>
                  <a:txBody>
                    <a:bodyPr/>
                    <a:lstStyle/>
                    <a:p>
                      <a:pPr marL="0" marR="0">
                        <a:lnSpc>
                          <a:spcPct val="130000"/>
                        </a:lnSpc>
                        <a:spcBef>
                          <a:spcPts val="0"/>
                        </a:spcBef>
                        <a:spcAft>
                          <a:spcPts val="0"/>
                        </a:spcAft>
                      </a:pPr>
                      <a:r>
                        <a:rPr lang="en-US" sz="1800" dirty="0">
                          <a:effectLst/>
                        </a:rPr>
                        <a:t>Mfg 3</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2.26</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 .015</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543 VDC</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US" sz="1800" dirty="0">
                          <a:effectLst/>
                        </a:rPr>
                        <a:t>539 – 546 VDC</a:t>
                      </a:r>
                      <a:endParaRPr lang="en-US" sz="1800" dirty="0">
                        <a:effectLst/>
                        <a:latin typeface="Verdana"/>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710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8A31-A908-47FE-BC4D-BDBAD23A169C}"/>
              </a:ext>
            </a:extLst>
          </p:cNvPr>
          <p:cNvSpPr>
            <a:spLocks noGrp="1"/>
          </p:cNvSpPr>
          <p:nvPr>
            <p:ph type="title"/>
          </p:nvPr>
        </p:nvSpPr>
        <p:spPr/>
        <p:txBody>
          <a:bodyPr/>
          <a:lstStyle/>
          <a:p>
            <a:r>
              <a:rPr lang="en-US" dirty="0"/>
              <a:t>Attention: please read</a:t>
            </a:r>
          </a:p>
        </p:txBody>
      </p:sp>
      <p:sp>
        <p:nvSpPr>
          <p:cNvPr id="3" name="Content Placeholder 2">
            <a:extLst>
              <a:ext uri="{FF2B5EF4-FFF2-40B4-BE49-F238E27FC236}">
                <a16:creationId xmlns:a16="http://schemas.microsoft.com/office/drawing/2014/main" id="{CEE9C167-3C84-4B20-BBDF-20B85A96AADD}"/>
              </a:ext>
            </a:extLst>
          </p:cNvPr>
          <p:cNvSpPr>
            <a:spLocks noGrp="1"/>
          </p:cNvSpPr>
          <p:nvPr>
            <p:ph idx="1"/>
          </p:nvPr>
        </p:nvSpPr>
        <p:spPr/>
        <p:txBody>
          <a:bodyPr/>
          <a:lstStyle/>
          <a:p>
            <a:r>
              <a:rPr lang="en-US" dirty="0"/>
              <a:t>Photography and copyright infringement</a:t>
            </a:r>
          </a:p>
          <a:p>
            <a:pPr marL="342900" indent="-342900">
              <a:buFont typeface="Arial" panose="020B0604020202020204" pitchFamily="34" charset="0"/>
              <a:buChar char="•"/>
            </a:pPr>
            <a:r>
              <a:rPr lang="en-US" dirty="0"/>
              <a:t>Due to copyright laws, please refrain from searching for photography online and utilizing them in your presentations. </a:t>
            </a:r>
          </a:p>
          <a:p>
            <a:pPr marL="342900" indent="-342900">
              <a:buFont typeface="Arial" panose="020B0604020202020204" pitchFamily="34" charset="0"/>
              <a:buChar char="•"/>
            </a:pPr>
            <a:r>
              <a:rPr lang="en-US" dirty="0"/>
              <a:t>Using imagery from movies, television and pop-culture is illegal, unless purchased from a stock photography site or given expressed written.</a:t>
            </a:r>
          </a:p>
        </p:txBody>
      </p:sp>
      <p:sp>
        <p:nvSpPr>
          <p:cNvPr id="4" name="Picture Placeholder 3">
            <a:extLst>
              <a:ext uri="{FF2B5EF4-FFF2-40B4-BE49-F238E27FC236}">
                <a16:creationId xmlns:a16="http://schemas.microsoft.com/office/drawing/2014/main" id="{E7C5A6C9-A71B-4488-989A-6134B38B9FB2}"/>
              </a:ext>
            </a:extLst>
          </p:cNvPr>
          <p:cNvSpPr>
            <a:spLocks noGrp="1"/>
          </p:cNvSpPr>
          <p:nvPr>
            <p:ph type="pic" sz="quarter" idx="14"/>
          </p:nvPr>
        </p:nvSpPr>
        <p:spPr/>
      </p:sp>
    </p:spTree>
    <p:extLst>
      <p:ext uri="{BB962C8B-B14F-4D97-AF65-F5344CB8AC3E}">
        <p14:creationId xmlns:p14="http://schemas.microsoft.com/office/powerpoint/2010/main" val="2434918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p>
        </p:txBody>
      </p:sp>
      <p:sp>
        <p:nvSpPr>
          <p:cNvPr id="3" name="Content Placeholder 2"/>
          <p:cNvSpPr>
            <a:spLocks noGrp="1"/>
          </p:cNvSpPr>
          <p:nvPr>
            <p:ph idx="1"/>
          </p:nvPr>
        </p:nvSpPr>
        <p:spPr/>
        <p:txBody>
          <a:bodyPr/>
          <a:lstStyle/>
          <a:p>
            <a:r>
              <a:rPr lang="en-US" dirty="0"/>
              <a:t>If you wish, you may post your contact info on the final slide</a:t>
            </a:r>
          </a:p>
          <a:p>
            <a:pPr marL="342900" indent="-342900">
              <a:buFont typeface="Arial" panose="020B0604020202020204" pitchFamily="34" charset="0"/>
              <a:buChar char="•"/>
            </a:pPr>
            <a:r>
              <a:rPr lang="en-US" dirty="0"/>
              <a:t>You may include your name, company, address, email and/or telephone</a:t>
            </a:r>
          </a:p>
          <a:p>
            <a:pPr marL="342900" indent="-342900">
              <a:buFont typeface="Arial" panose="020B0604020202020204" pitchFamily="34" charset="0"/>
              <a:buChar char="•"/>
            </a:pPr>
            <a:r>
              <a:rPr lang="en-US" dirty="0"/>
              <a:t>Use of this last slide is optional</a:t>
            </a:r>
          </a:p>
        </p:txBody>
      </p:sp>
      <p:sp>
        <p:nvSpPr>
          <p:cNvPr id="7" name="Picture Placeholder 6">
            <a:extLst>
              <a:ext uri="{FF2B5EF4-FFF2-40B4-BE49-F238E27FC236}">
                <a16:creationId xmlns:a16="http://schemas.microsoft.com/office/drawing/2014/main" id="{1B6A1E3A-B43B-45FF-8606-8C68729B667A}"/>
              </a:ext>
            </a:extLst>
          </p:cNvPr>
          <p:cNvSpPr>
            <a:spLocks noGrp="1"/>
          </p:cNvSpPr>
          <p:nvPr>
            <p:ph type="pic" sz="quarter" idx="14"/>
          </p:nvPr>
        </p:nvSpPr>
        <p:spPr/>
      </p:sp>
      <p:sp>
        <p:nvSpPr>
          <p:cNvPr id="4" name="Slide Number Placeholder 3"/>
          <p:cNvSpPr>
            <a:spLocks noGrp="1"/>
          </p:cNvSpPr>
          <p:nvPr>
            <p:ph type="sldNum" sz="quarter" idx="4294967295"/>
          </p:nvPr>
        </p:nvSpPr>
        <p:spPr>
          <a:xfrm>
            <a:off x="11379200" y="6553200"/>
            <a:ext cx="812800" cy="304800"/>
          </a:xfrm>
          <a:prstGeom prst="rect">
            <a:avLst/>
          </a:prstGeom>
        </p:spPr>
        <p:txBody>
          <a:bodyPr/>
          <a:lstStyle/>
          <a:p>
            <a:fld id="{C546F0DC-F57E-4D36-9E94-03E44D3C3CD1}" type="slidenum">
              <a:rPr lang="en-US" smtClean="0"/>
              <a:pPr/>
              <a:t>16</a:t>
            </a:fld>
            <a:endParaRPr lang="en-US" dirty="0"/>
          </a:p>
        </p:txBody>
      </p:sp>
    </p:spTree>
    <p:extLst>
      <p:ext uri="{BB962C8B-B14F-4D97-AF65-F5344CB8AC3E}">
        <p14:creationId xmlns:p14="http://schemas.microsoft.com/office/powerpoint/2010/main" val="410138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CE6E-97F7-4AB9-8BC1-4687D13443FE}"/>
              </a:ext>
            </a:extLst>
          </p:cNvPr>
          <p:cNvSpPr>
            <a:spLocks noGrp="1"/>
          </p:cNvSpPr>
          <p:nvPr>
            <p:ph type="title"/>
          </p:nvPr>
        </p:nvSpPr>
        <p:spPr/>
        <p:txBody>
          <a:bodyPr/>
          <a:lstStyle/>
          <a:p>
            <a:r>
              <a:rPr lang="en-PH" dirty="0"/>
              <a:t>session evaluation </a:t>
            </a:r>
          </a:p>
        </p:txBody>
      </p:sp>
      <p:sp>
        <p:nvSpPr>
          <p:cNvPr id="3" name="Content Placeholder 2">
            <a:extLst>
              <a:ext uri="{FF2B5EF4-FFF2-40B4-BE49-F238E27FC236}">
                <a16:creationId xmlns:a16="http://schemas.microsoft.com/office/drawing/2014/main" id="{BA69F6DC-4C5E-4DFE-9C2B-553D025DF77D}"/>
              </a:ext>
            </a:extLst>
          </p:cNvPr>
          <p:cNvSpPr>
            <a:spLocks noGrp="1"/>
          </p:cNvSpPr>
          <p:nvPr>
            <p:ph idx="1"/>
          </p:nvPr>
        </p:nvSpPr>
        <p:spPr/>
        <p:txBody>
          <a:bodyPr/>
          <a:lstStyle/>
          <a:p>
            <a:r>
              <a:rPr lang="en-PH" dirty="0"/>
              <a:t>PLEASE LEAVE THIS SLIDE IN YOUR DECK, IT WIL BE UPDATED WITH THE LINKS TO THE EVALUATION PRIOR TO ONSITE DELIVERY</a:t>
            </a:r>
          </a:p>
        </p:txBody>
      </p:sp>
      <p:sp>
        <p:nvSpPr>
          <p:cNvPr id="5" name="Picture Placeholder 4">
            <a:extLst>
              <a:ext uri="{FF2B5EF4-FFF2-40B4-BE49-F238E27FC236}">
                <a16:creationId xmlns:a16="http://schemas.microsoft.com/office/drawing/2014/main" id="{EDC6DD01-C601-4709-A85E-C49CA11B04C5}"/>
              </a:ext>
            </a:extLst>
          </p:cNvPr>
          <p:cNvSpPr>
            <a:spLocks noGrp="1"/>
          </p:cNvSpPr>
          <p:nvPr>
            <p:ph type="pic" sz="quarter" idx="14"/>
          </p:nvPr>
        </p:nvSpPr>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5AA1-84AF-45F8-BC1A-DB0D22CF0C8B}"/>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id="{DAD10B46-D0BB-4335-AA89-178920C20B60}"/>
              </a:ext>
            </a:extLst>
          </p:cNvPr>
          <p:cNvSpPr>
            <a:spLocks noGrp="1"/>
          </p:cNvSpPr>
          <p:nvPr>
            <p:ph idx="1"/>
          </p:nvPr>
        </p:nvSpPr>
        <p:spPr/>
        <p:txBody>
          <a:bodyPr/>
          <a:lstStyle/>
          <a:p>
            <a:endParaRPr lang="en-PH" dirty="0"/>
          </a:p>
        </p:txBody>
      </p:sp>
      <p:sp>
        <p:nvSpPr>
          <p:cNvPr id="4" name="Content Placeholder 3">
            <a:extLst>
              <a:ext uri="{FF2B5EF4-FFF2-40B4-BE49-F238E27FC236}">
                <a16:creationId xmlns:a16="http://schemas.microsoft.com/office/drawing/2014/main" id="{5568ABDA-A65A-414C-BA30-603FD13A661D}"/>
              </a:ext>
            </a:extLst>
          </p:cNvPr>
          <p:cNvSpPr>
            <a:spLocks noGrp="1"/>
          </p:cNvSpPr>
          <p:nvPr>
            <p:ph idx="13"/>
          </p:nvPr>
        </p:nvSpPr>
        <p:spPr/>
        <p:txBody>
          <a:bodyPr/>
          <a:lstStyle/>
          <a:p>
            <a:endParaRPr lang="en-PH" dirty="0"/>
          </a:p>
        </p:txBody>
      </p:sp>
      <p:sp>
        <p:nvSpPr>
          <p:cNvPr id="6" name="Picture Placeholder 5">
            <a:extLst>
              <a:ext uri="{FF2B5EF4-FFF2-40B4-BE49-F238E27FC236}">
                <a16:creationId xmlns:a16="http://schemas.microsoft.com/office/drawing/2014/main" id="{73FD5C42-53C8-4047-94EA-C8104F8762D7}"/>
              </a:ext>
            </a:extLst>
          </p:cNvPr>
          <p:cNvSpPr>
            <a:spLocks noGrp="1"/>
          </p:cNvSpPr>
          <p:nvPr>
            <p:ph type="pic" sz="quarter" idx="14"/>
          </p:nvPr>
        </p:nvSpPr>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7000-C586-475D-AF3F-ED6C37B59B3C}"/>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id="{29EFEF54-0975-46D9-A0E8-5CEEE2DCABB9}"/>
              </a:ext>
            </a:extLst>
          </p:cNvPr>
          <p:cNvSpPr>
            <a:spLocks noGrp="1"/>
          </p:cNvSpPr>
          <p:nvPr>
            <p:ph idx="1"/>
          </p:nvPr>
        </p:nvSpPr>
        <p:spPr/>
        <p:txBody>
          <a:bodyPr/>
          <a:lstStyle/>
          <a:p>
            <a:endParaRPr lang="en-PH" dirty="0"/>
          </a:p>
        </p:txBody>
      </p:sp>
      <p:sp>
        <p:nvSpPr>
          <p:cNvPr id="4" name="Picture Placeholder 3">
            <a:extLst>
              <a:ext uri="{FF2B5EF4-FFF2-40B4-BE49-F238E27FC236}">
                <a16:creationId xmlns:a16="http://schemas.microsoft.com/office/drawing/2014/main" id="{035E9D9B-DB0C-486B-9B26-5E88FD404F3B}"/>
              </a:ext>
            </a:extLst>
          </p:cNvPr>
          <p:cNvSpPr>
            <a:spLocks noGrp="1"/>
          </p:cNvSpPr>
          <p:nvPr>
            <p:ph type="pic" sz="quarter" idx="14"/>
          </p:nvPr>
        </p:nvSpPr>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11BA-E14B-4603-8623-E1FB8333B8C7}"/>
              </a:ext>
            </a:extLst>
          </p:cNvPr>
          <p:cNvSpPr>
            <a:spLocks noGrp="1"/>
          </p:cNvSpPr>
          <p:nvPr>
            <p:ph type="title"/>
          </p:nvPr>
        </p:nvSpPr>
        <p:spPr/>
        <p:txBody>
          <a:bodyPr/>
          <a:lstStyle/>
          <a:p>
            <a:r>
              <a:rPr lang="en-PH" dirty="0"/>
              <a:t>INSTRUCTION</a:t>
            </a:r>
          </a:p>
        </p:txBody>
      </p:sp>
      <p:sp>
        <p:nvSpPr>
          <p:cNvPr id="3" name="Content Placeholder 2">
            <a:extLst>
              <a:ext uri="{FF2B5EF4-FFF2-40B4-BE49-F238E27FC236}">
                <a16:creationId xmlns:a16="http://schemas.microsoft.com/office/drawing/2014/main" id="{E72B7CED-9EF5-4BC2-A69F-BE8081D6FE5C}"/>
              </a:ext>
            </a:extLst>
          </p:cNvPr>
          <p:cNvSpPr>
            <a:spLocks noGrp="1"/>
          </p:cNvSpPr>
          <p:nvPr>
            <p:ph idx="1"/>
          </p:nvPr>
        </p:nvSpPr>
        <p:spPr>
          <a:xfrm>
            <a:off x="388215" y="1616529"/>
            <a:ext cx="5622626" cy="4479472"/>
          </a:xfrm>
        </p:spPr>
        <p:txBody>
          <a:bodyPr/>
          <a:lstStyle/>
          <a:p>
            <a:pPr lvl="1"/>
            <a:r>
              <a:rPr lang="en-PH" altLang="en-US" sz="1800" b="1" dirty="0">
                <a:solidFill>
                  <a:schemeClr val="accent1"/>
                </a:solidFill>
                <a:cs typeface="Arial" panose="020B0604020202020204" pitchFamily="34" charset="0"/>
              </a:rPr>
              <a:t>Font</a:t>
            </a:r>
          </a:p>
          <a:p>
            <a:pPr lvl="1"/>
            <a:r>
              <a:rPr lang="en-PH" altLang="en-US" sz="1600" dirty="0">
                <a:cs typeface="Arial" panose="020B0604020202020204" pitchFamily="34" charset="0"/>
              </a:rPr>
              <a:t>Use </a:t>
            </a:r>
            <a:r>
              <a:rPr lang="en-PH" altLang="en-US" sz="1600" b="1" u="sng" dirty="0">
                <a:cs typeface="Arial" panose="020B0604020202020204" pitchFamily="34" charset="0"/>
              </a:rPr>
              <a:t>ARIAL</a:t>
            </a:r>
            <a:r>
              <a:rPr lang="en-PH" altLang="en-US" sz="1600" dirty="0">
                <a:cs typeface="Arial" panose="020B0604020202020204" pitchFamily="34" charset="0"/>
              </a:rPr>
              <a:t> font only. </a:t>
            </a:r>
          </a:p>
          <a:p>
            <a:pPr lvl="1"/>
            <a:endParaRPr lang="en-PH" altLang="en-US" sz="1600" dirty="0">
              <a:cs typeface="Arial" panose="020B0604020202020204" pitchFamily="34" charset="0"/>
            </a:endParaRPr>
          </a:p>
          <a:p>
            <a:pPr lvl="1"/>
            <a:r>
              <a:rPr lang="en-PH" altLang="en-US" sz="1600" dirty="0">
                <a:cs typeface="Arial" panose="020B0604020202020204" pitchFamily="34" charset="0"/>
              </a:rPr>
              <a:t>Minimum font size is </a:t>
            </a:r>
            <a:r>
              <a:rPr lang="en-PH" altLang="en-US" sz="1600" b="1" u="sng" dirty="0">
                <a:cs typeface="Arial" panose="020B0604020202020204" pitchFamily="34" charset="0"/>
              </a:rPr>
              <a:t>14pts</a:t>
            </a:r>
            <a:r>
              <a:rPr lang="en-PH" altLang="en-US" sz="1600" u="sng" dirty="0">
                <a:cs typeface="Arial" panose="020B0604020202020204" pitchFamily="34" charset="0"/>
              </a:rPr>
              <a:t>.</a:t>
            </a:r>
          </a:p>
          <a:p>
            <a:pPr lvl="1"/>
            <a:endParaRPr lang="en-PH" altLang="en-US" sz="2000" b="1" dirty="0">
              <a:cs typeface="Arial" panose="020B0604020202020204" pitchFamily="34" charset="0"/>
            </a:endParaRPr>
          </a:p>
          <a:p>
            <a:pPr lvl="1"/>
            <a:r>
              <a:rPr lang="en-PH" altLang="en-US" sz="1800" b="1" dirty="0">
                <a:solidFill>
                  <a:schemeClr val="accent1"/>
                </a:solidFill>
                <a:cs typeface="Arial" panose="020B0604020202020204" pitchFamily="34" charset="0"/>
              </a:rPr>
              <a:t>Colors</a:t>
            </a:r>
          </a:p>
          <a:p>
            <a:pPr lvl="1"/>
            <a:r>
              <a:rPr lang="en-PH" altLang="en-US" sz="1600" dirty="0">
                <a:cs typeface="Arial" panose="020B0604020202020204" pitchFamily="34" charset="0"/>
              </a:rPr>
              <a:t>The palette of Battcon approved colors is</a:t>
            </a:r>
            <a:br>
              <a:rPr lang="en-PH" altLang="en-US" sz="1600" dirty="0">
                <a:cs typeface="Arial" panose="020B0604020202020204" pitchFamily="34" charset="0"/>
              </a:rPr>
            </a:br>
            <a:r>
              <a:rPr lang="en-PH" altLang="en-US" sz="1600" dirty="0">
                <a:cs typeface="Arial" panose="020B0604020202020204" pitchFamily="34" charset="0"/>
              </a:rPr>
              <a:t>embedded within the Theme of this template</a:t>
            </a:r>
            <a:r>
              <a:rPr lang="en-PH" altLang="en-US" sz="1400" dirty="0">
                <a:cs typeface="Arial" panose="020B0604020202020204" pitchFamily="34" charset="0"/>
              </a:rPr>
              <a:t>.</a:t>
            </a:r>
          </a:p>
          <a:p>
            <a:pPr lvl="1"/>
            <a:endParaRPr lang="en-PH" altLang="en-US" sz="1400" dirty="0">
              <a:cs typeface="Arial" panose="020B0604020202020204" pitchFamily="34" charset="0"/>
            </a:endParaRPr>
          </a:p>
        </p:txBody>
      </p:sp>
      <p:sp>
        <p:nvSpPr>
          <p:cNvPr id="4" name="Content Placeholder 3">
            <a:extLst>
              <a:ext uri="{FF2B5EF4-FFF2-40B4-BE49-F238E27FC236}">
                <a16:creationId xmlns:a16="http://schemas.microsoft.com/office/drawing/2014/main" id="{6C06250D-A9C6-4C30-B58B-37E01A4B9024}"/>
              </a:ext>
            </a:extLst>
          </p:cNvPr>
          <p:cNvSpPr>
            <a:spLocks noGrp="1"/>
          </p:cNvSpPr>
          <p:nvPr>
            <p:ph idx="13"/>
          </p:nvPr>
        </p:nvSpPr>
        <p:spPr/>
        <p:txBody>
          <a:bodyPr/>
          <a:lstStyle/>
          <a:p>
            <a:pPr lvl="1"/>
            <a:r>
              <a:rPr lang="en-PH" altLang="en-US" sz="1800" b="1" dirty="0">
                <a:solidFill>
                  <a:schemeClr val="accent1"/>
                </a:solidFill>
                <a:cs typeface="Arial" panose="020B0604020202020204" pitchFamily="34" charset="0"/>
              </a:rPr>
              <a:t>Layouts</a:t>
            </a:r>
          </a:p>
          <a:p>
            <a:pPr lvl="1"/>
            <a:r>
              <a:rPr lang="en-PH" altLang="en-US" sz="1400" dirty="0">
                <a:cs typeface="Arial" panose="020B0604020202020204" pitchFamily="34" charset="0"/>
              </a:rPr>
              <a:t>There are different layout options available to use.</a:t>
            </a:r>
            <a:br>
              <a:rPr lang="en-PH" altLang="en-US" sz="1400" dirty="0">
                <a:cs typeface="Arial" panose="020B0604020202020204" pitchFamily="34" charset="0"/>
              </a:rPr>
            </a:br>
            <a:endParaRPr lang="en-PH" altLang="en-US" sz="1400" dirty="0">
              <a:cs typeface="Arial" panose="020B0604020202020204" pitchFamily="34" charset="0"/>
            </a:endParaRPr>
          </a:p>
          <a:p>
            <a:pPr lvl="1"/>
            <a:r>
              <a:rPr lang="en-PH" altLang="en-US" sz="1400" dirty="0">
                <a:cs typeface="Arial" panose="020B0604020202020204" pitchFamily="34" charset="0"/>
              </a:rPr>
              <a:t>Click the </a:t>
            </a:r>
            <a:r>
              <a:rPr lang="en-PH" altLang="en-US" sz="1400" b="1" dirty="0">
                <a:cs typeface="Arial" panose="020B0604020202020204" pitchFamily="34" charset="0"/>
              </a:rPr>
              <a:t>“Layout” </a:t>
            </a:r>
            <a:r>
              <a:rPr lang="en-PH" altLang="en-US" sz="1400" dirty="0">
                <a:cs typeface="Arial" panose="020B0604020202020204" pitchFamily="34" charset="0"/>
              </a:rPr>
              <a:t>button in the Home Tab’s toolbar</a:t>
            </a:r>
            <a:br>
              <a:rPr lang="en-PH" altLang="en-US" sz="1400" dirty="0">
                <a:cs typeface="Arial" panose="020B0604020202020204" pitchFamily="34" charset="0"/>
              </a:rPr>
            </a:br>
            <a:r>
              <a:rPr lang="en-PH" altLang="en-US" sz="1400" dirty="0">
                <a:cs typeface="Arial" panose="020B0604020202020204" pitchFamily="34" charset="0"/>
              </a:rPr>
              <a:t>to select the most appropriate for your needs.</a:t>
            </a:r>
          </a:p>
          <a:p>
            <a:endParaRPr lang="en-PH" sz="2800" dirty="0"/>
          </a:p>
        </p:txBody>
      </p:sp>
      <p:pic>
        <p:nvPicPr>
          <p:cNvPr id="5" name="Picture 9">
            <a:extLst>
              <a:ext uri="{FF2B5EF4-FFF2-40B4-BE49-F238E27FC236}">
                <a16:creationId xmlns:a16="http://schemas.microsoft.com/office/drawing/2014/main" id="{BBE08A46-769E-4DAD-AD56-B25DB08B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70" y="4219647"/>
            <a:ext cx="3058371" cy="80853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9604F5E5-BBDF-47AB-8940-5C0458621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492" y="2867818"/>
            <a:ext cx="1826970" cy="17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00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5EA6B6-BE85-4561-BB2D-BAE7C46CCA06}"/>
              </a:ext>
            </a:extLst>
          </p:cNvPr>
          <p:cNvSpPr>
            <a:spLocks noGrp="1"/>
          </p:cNvSpPr>
          <p:nvPr>
            <p:ph idx="1"/>
          </p:nvPr>
        </p:nvSpPr>
        <p:spPr/>
        <p:txBody>
          <a:bodyPr/>
          <a:lstStyle/>
          <a:p>
            <a:endParaRPr lang="en-PH" dirty="0"/>
          </a:p>
        </p:txBody>
      </p:sp>
      <p:sp>
        <p:nvSpPr>
          <p:cNvPr id="3" name="Picture Placeholder 2">
            <a:extLst>
              <a:ext uri="{FF2B5EF4-FFF2-40B4-BE49-F238E27FC236}">
                <a16:creationId xmlns:a16="http://schemas.microsoft.com/office/drawing/2014/main" id="{2A11A41D-6186-41E6-BC3A-E51BED5770BC}"/>
              </a:ext>
            </a:extLst>
          </p:cNvPr>
          <p:cNvSpPr>
            <a:spLocks noGrp="1"/>
          </p:cNvSpPr>
          <p:nvPr>
            <p:ph type="pic" sz="quarter" idx="14"/>
          </p:nvPr>
        </p:nvSpPr>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4">
            <a:extLst>
              <a:ext uri="{FF2B5EF4-FFF2-40B4-BE49-F238E27FC236}">
                <a16:creationId xmlns:a16="http://schemas.microsoft.com/office/drawing/2014/main" id="{1039D976-F4D2-475D-8D14-6930DED85316}"/>
              </a:ext>
            </a:extLst>
          </p:cNvPr>
          <p:cNvSpPr>
            <a:spLocks noGrp="1" noChangeArrowheads="1"/>
          </p:cNvSpPr>
          <p:nvPr>
            <p:ph type="body" sz="quarter" idx="10"/>
          </p:nvPr>
        </p:nvSpPr>
        <p:spPr bwMode="auto">
          <a:xfrm>
            <a:off x="401638" y="3429000"/>
            <a:ext cx="6494462" cy="692150"/>
          </a:xfrm>
        </p:spPr>
        <p:txBody>
          <a:bodyPr wrap="square" numCol="1" anchor="t" anchorCtr="0" compatLnSpc="1">
            <a:prstTxWarp prst="textNoShape">
              <a:avLst/>
            </a:prstTxWarp>
          </a:bodyPr>
          <a:lstStyle/>
          <a:p>
            <a:r>
              <a:rPr lang="en-PH" altLang="en-US" dirty="0">
                <a:cs typeface="Arial" panose="020B0604020202020204" pitchFamily="34" charset="0"/>
              </a:rPr>
              <a:t>Orlando, FL | May 2023</a:t>
            </a:r>
          </a:p>
        </p:txBody>
      </p:sp>
      <p:sp>
        <p:nvSpPr>
          <p:cNvPr id="12291" name="Text Placeholder 5">
            <a:extLst>
              <a:ext uri="{FF2B5EF4-FFF2-40B4-BE49-F238E27FC236}">
                <a16:creationId xmlns:a16="http://schemas.microsoft.com/office/drawing/2014/main" id="{9373B3AA-5682-4307-A72E-73F3F6E22DD6}"/>
              </a:ext>
            </a:extLst>
          </p:cNvPr>
          <p:cNvSpPr>
            <a:spLocks noGrp="1" noChangeArrowheads="1"/>
          </p:cNvSpPr>
          <p:nvPr>
            <p:ph type="body" sz="quarter" idx="13"/>
          </p:nvPr>
        </p:nvSpPr>
        <p:spPr bwMode="auto">
          <a:xfrm>
            <a:off x="396875" y="877888"/>
            <a:ext cx="6499225" cy="2395537"/>
          </a:xfrm>
        </p:spPr>
        <p:txBody>
          <a:bodyPr wrap="square" numCol="1" anchorCtr="0" compatLnSpc="1">
            <a:prstTxWarp prst="textNoShape">
              <a:avLst/>
            </a:prstTxWarp>
          </a:bodyPr>
          <a:lstStyle/>
          <a:p>
            <a:r>
              <a:rPr lang="en-PH" altLang="en-US" dirty="0">
                <a:cs typeface="Arial" panose="020B0604020202020204" pitchFamily="34" charset="0"/>
              </a:rPr>
              <a:t>WELCOME TO BATTCON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4">
            <a:extLst>
              <a:ext uri="{FF2B5EF4-FFF2-40B4-BE49-F238E27FC236}">
                <a16:creationId xmlns:a16="http://schemas.microsoft.com/office/drawing/2014/main" id="{1039D976-F4D2-475D-8D14-6930DED85316}"/>
              </a:ext>
            </a:extLst>
          </p:cNvPr>
          <p:cNvSpPr>
            <a:spLocks noGrp="1" noChangeArrowheads="1"/>
          </p:cNvSpPr>
          <p:nvPr>
            <p:ph type="body" sz="quarter" idx="10"/>
          </p:nvPr>
        </p:nvSpPr>
        <p:spPr bwMode="auto">
          <a:xfrm>
            <a:off x="401638" y="3429000"/>
            <a:ext cx="6494462" cy="692150"/>
          </a:xfrm>
        </p:spPr>
        <p:txBody>
          <a:bodyPr wrap="square" numCol="1" anchor="t" anchorCtr="0" compatLnSpc="1">
            <a:prstTxWarp prst="textNoShape">
              <a:avLst/>
            </a:prstTxWarp>
          </a:bodyPr>
          <a:lstStyle/>
          <a:p>
            <a:r>
              <a:rPr lang="en-PH" altLang="en-US" dirty="0">
                <a:cs typeface="Arial" panose="020B0604020202020204" pitchFamily="34" charset="0"/>
              </a:rPr>
              <a:t>Speaker name and title</a:t>
            </a:r>
          </a:p>
        </p:txBody>
      </p:sp>
      <p:sp>
        <p:nvSpPr>
          <p:cNvPr id="12291" name="Text Placeholder 5">
            <a:extLst>
              <a:ext uri="{FF2B5EF4-FFF2-40B4-BE49-F238E27FC236}">
                <a16:creationId xmlns:a16="http://schemas.microsoft.com/office/drawing/2014/main" id="{9373B3AA-5682-4307-A72E-73F3F6E22DD6}"/>
              </a:ext>
            </a:extLst>
          </p:cNvPr>
          <p:cNvSpPr>
            <a:spLocks noGrp="1" noChangeArrowheads="1"/>
          </p:cNvSpPr>
          <p:nvPr>
            <p:ph type="body" sz="quarter" idx="13"/>
          </p:nvPr>
        </p:nvSpPr>
        <p:spPr bwMode="auto">
          <a:xfrm>
            <a:off x="396875" y="877888"/>
            <a:ext cx="6499225" cy="2395537"/>
          </a:xfrm>
        </p:spPr>
        <p:txBody>
          <a:bodyPr wrap="square" numCol="1" anchorCtr="0" compatLnSpc="1">
            <a:prstTxWarp prst="textNoShape">
              <a:avLst/>
            </a:prstTxWarp>
          </a:bodyPr>
          <a:lstStyle/>
          <a:p>
            <a:r>
              <a:rPr lang="en-PH" altLang="en-US" dirty="0">
                <a:cs typeface="Arial" panose="020B0604020202020204" pitchFamily="34" charset="0"/>
              </a:rPr>
              <a:t>Presentation Title Here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Rectangle 8"/>
          <p:cNvSpPr>
            <a:spLocks noGrp="1" noChangeArrowheads="1"/>
          </p:cNvSpPr>
          <p:nvPr>
            <p:ph type="title"/>
          </p:nvPr>
        </p:nvSpPr>
        <p:spPr/>
        <p:txBody>
          <a:bodyPr/>
          <a:lstStyle/>
          <a:p>
            <a:r>
              <a:rPr lang="en-US" dirty="0"/>
              <a:t>BATTCON Approved Template</a:t>
            </a:r>
          </a:p>
        </p:txBody>
      </p:sp>
      <p:sp>
        <p:nvSpPr>
          <p:cNvPr id="43017" name="Rectangle 9"/>
          <p:cNvSpPr>
            <a:spLocks noGrp="1" noChangeArrowheads="1"/>
          </p:cNvSpPr>
          <p:nvPr>
            <p:ph idx="1"/>
          </p:nvPr>
        </p:nvSpPr>
        <p:spPr/>
        <p:txBody>
          <a:bodyPr/>
          <a:lstStyle/>
          <a:p>
            <a:r>
              <a:rPr lang="en-US" dirty="0"/>
              <a:t>This template must be used for BATTCON presentations</a:t>
            </a:r>
          </a:p>
          <a:p>
            <a:r>
              <a:rPr lang="en-US" dirty="0"/>
              <a:t>While other templates may be used, the company logo size (below right) should not be exceeded. In the event that an alternate template is used please insert the title and closing slide for conformity </a:t>
            </a:r>
          </a:p>
          <a:p>
            <a:pPr lvl="2"/>
            <a:r>
              <a:rPr lang="en-US" dirty="0"/>
              <a:t>Only one company logo per page</a:t>
            </a:r>
          </a:p>
          <a:p>
            <a:pPr lvl="2"/>
            <a:r>
              <a:rPr lang="en-US" dirty="0"/>
              <a:t>The BATTCON logo must appear on the slide</a:t>
            </a:r>
          </a:p>
          <a:p>
            <a:r>
              <a:rPr lang="en-US" dirty="0"/>
              <a:t>The Technical Committee may request changes to slide presentations to avoid overt commercialism</a:t>
            </a:r>
          </a:p>
        </p:txBody>
      </p:sp>
      <p:sp>
        <p:nvSpPr>
          <p:cNvPr id="9" name="Picture Placeholder 8">
            <a:extLst>
              <a:ext uri="{FF2B5EF4-FFF2-40B4-BE49-F238E27FC236}">
                <a16:creationId xmlns:a16="http://schemas.microsoft.com/office/drawing/2014/main" id="{4B1521A4-F228-4B3C-86F6-AA8CFCD338F3}"/>
              </a:ext>
            </a:extLst>
          </p:cNvPr>
          <p:cNvSpPr>
            <a:spLocks noGrp="1"/>
          </p:cNvSpPr>
          <p:nvPr>
            <p:ph type="pic" sz="quarter" idx="14"/>
          </p:nvPr>
        </p:nvSpPr>
        <p:spPr>
          <a:xfrm>
            <a:off x="10343072" y="5633050"/>
            <a:ext cx="1460713" cy="1000934"/>
          </a:xfrm>
        </p:spPr>
      </p:sp>
      <p:sp>
        <p:nvSpPr>
          <p:cNvPr id="5" name="Slide Number Placeholder 4"/>
          <p:cNvSpPr>
            <a:spLocks noGrp="1"/>
          </p:cNvSpPr>
          <p:nvPr>
            <p:ph type="sldNum" sz="quarter" idx="4294967295"/>
          </p:nvPr>
        </p:nvSpPr>
        <p:spPr>
          <a:xfrm>
            <a:off x="11379200" y="6553200"/>
            <a:ext cx="812800" cy="304800"/>
          </a:xfrm>
          <a:prstGeom prst="rect">
            <a:avLst/>
          </a:prstGeom>
        </p:spPr>
        <p:txBody>
          <a:bodyPr/>
          <a:lstStyle/>
          <a:p>
            <a:fld id="{2206E373-617B-4C15-ACB2-0E1B3799175A}" type="slidenum">
              <a:rPr lang="en-US"/>
              <a:pPr/>
              <a:t>5</a:t>
            </a:fld>
            <a:endParaRPr lang="en-US" dirty="0"/>
          </a:p>
        </p:txBody>
      </p:sp>
    </p:spTree>
    <p:extLst>
      <p:ext uri="{BB962C8B-B14F-4D97-AF65-F5344CB8AC3E}">
        <p14:creationId xmlns:p14="http://schemas.microsoft.com/office/powerpoint/2010/main" val="287859308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0" name="Rectangle 14"/>
          <p:cNvSpPr>
            <a:spLocks noGrp="1" noChangeArrowheads="1"/>
          </p:cNvSpPr>
          <p:nvPr>
            <p:ph type="title"/>
          </p:nvPr>
        </p:nvSpPr>
        <p:spPr/>
        <p:txBody>
          <a:bodyPr/>
          <a:lstStyle/>
          <a:p>
            <a:r>
              <a:rPr lang="en-US" dirty="0"/>
              <a:t>Preferred Header Size is 36 pt</a:t>
            </a:r>
          </a:p>
        </p:txBody>
      </p:sp>
      <p:sp>
        <p:nvSpPr>
          <p:cNvPr id="39951" name="Rectangle 15"/>
          <p:cNvSpPr>
            <a:spLocks noGrp="1" noChangeArrowheads="1"/>
          </p:cNvSpPr>
          <p:nvPr>
            <p:ph idx="1"/>
          </p:nvPr>
        </p:nvSpPr>
        <p:spPr/>
        <p:txBody>
          <a:bodyPr/>
          <a:lstStyle/>
          <a:p>
            <a:r>
              <a:rPr lang="en-US" dirty="0"/>
              <a:t>Body text size can range from 24 point</a:t>
            </a:r>
          </a:p>
          <a:p>
            <a:pPr lvl="1"/>
            <a:r>
              <a:rPr lang="en-US" dirty="0"/>
              <a:t>To 22 point</a:t>
            </a:r>
          </a:p>
          <a:p>
            <a:pPr lvl="2"/>
            <a:r>
              <a:rPr lang="en-US" dirty="0"/>
              <a:t>To 20 point</a:t>
            </a:r>
          </a:p>
          <a:p>
            <a:pPr lvl="3"/>
            <a:r>
              <a:rPr lang="en-US" dirty="0"/>
              <a:t>To 18 point (please try not to use this 4th level of bulleting)</a:t>
            </a:r>
          </a:p>
          <a:p>
            <a:pPr lvl="3"/>
            <a:r>
              <a:rPr lang="en-US" dirty="0"/>
              <a:t>Test readability by viewing the slides ten feet from your computer screen. Keep tables at least 18 point text</a:t>
            </a:r>
          </a:p>
          <a:p>
            <a:r>
              <a:rPr lang="en-US" dirty="0"/>
              <a:t>You may vary text size, but readability in a large conference room is important </a:t>
            </a:r>
          </a:p>
          <a:p>
            <a:r>
              <a:rPr lang="en-US" dirty="0"/>
              <a:t>Try to follow the guidelines above</a:t>
            </a:r>
          </a:p>
          <a:p>
            <a:pPr lvl="1"/>
            <a:endParaRPr lang="en-US" dirty="0"/>
          </a:p>
          <a:p>
            <a:pPr lvl="1"/>
            <a:r>
              <a:rPr lang="en-US" dirty="0"/>
              <a:t>NOTE: These rules apply to text in graphics as well</a:t>
            </a:r>
          </a:p>
        </p:txBody>
      </p:sp>
      <p:sp>
        <p:nvSpPr>
          <p:cNvPr id="5" name="Slide Number Placeholder 4"/>
          <p:cNvSpPr>
            <a:spLocks noGrp="1"/>
          </p:cNvSpPr>
          <p:nvPr>
            <p:ph type="sldNum" sz="quarter" idx="4294967295"/>
          </p:nvPr>
        </p:nvSpPr>
        <p:spPr>
          <a:xfrm>
            <a:off x="11379200" y="6553200"/>
            <a:ext cx="812800" cy="304800"/>
          </a:xfrm>
          <a:prstGeom prst="rect">
            <a:avLst/>
          </a:prstGeom>
        </p:spPr>
        <p:txBody>
          <a:bodyPr/>
          <a:lstStyle/>
          <a:p>
            <a:fld id="{66AA60C2-9577-41C6-9EE2-49BC3C86692E}" type="slidenum">
              <a:rPr lang="en-US"/>
              <a:pPr/>
              <a:t>6</a:t>
            </a:fld>
            <a:endParaRPr lang="en-US" dirty="0"/>
          </a:p>
        </p:txBody>
      </p:sp>
      <p:sp>
        <p:nvSpPr>
          <p:cNvPr id="8" name="Picture Placeholder 8">
            <a:extLst>
              <a:ext uri="{FF2B5EF4-FFF2-40B4-BE49-F238E27FC236}">
                <a16:creationId xmlns:a16="http://schemas.microsoft.com/office/drawing/2014/main" id="{03FCD8B2-AEF6-4508-87CB-D6E5BB43938C}"/>
              </a:ext>
            </a:extLst>
          </p:cNvPr>
          <p:cNvSpPr>
            <a:spLocks noGrp="1"/>
          </p:cNvSpPr>
          <p:nvPr>
            <p:ph type="pic" sz="quarter" idx="14"/>
          </p:nvPr>
        </p:nvSpPr>
        <p:spPr>
          <a:xfrm>
            <a:off x="10343072" y="5633050"/>
            <a:ext cx="1460713" cy="1000934"/>
          </a:xfrm>
        </p:spPr>
      </p:sp>
    </p:spTree>
    <p:extLst>
      <p:ext uri="{BB962C8B-B14F-4D97-AF65-F5344CB8AC3E}">
        <p14:creationId xmlns:p14="http://schemas.microsoft.com/office/powerpoint/2010/main" val="52082972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 name="Rectangle 1034"/>
          <p:cNvSpPr>
            <a:spLocks noGrp="1" noChangeArrowheads="1"/>
          </p:cNvSpPr>
          <p:nvPr>
            <p:ph type="title"/>
          </p:nvPr>
        </p:nvSpPr>
        <p:spPr/>
        <p:txBody>
          <a:bodyPr/>
          <a:lstStyle/>
          <a:p>
            <a:r>
              <a:rPr lang="en-US" dirty="0"/>
              <a:t>Colors</a:t>
            </a:r>
          </a:p>
        </p:txBody>
      </p:sp>
      <p:sp>
        <p:nvSpPr>
          <p:cNvPr id="38923" name="Rectangle 1035"/>
          <p:cNvSpPr>
            <a:spLocks noGrp="1" noChangeArrowheads="1"/>
          </p:cNvSpPr>
          <p:nvPr>
            <p:ph idx="1"/>
          </p:nvPr>
        </p:nvSpPr>
        <p:spPr/>
        <p:txBody>
          <a:bodyPr/>
          <a:lstStyle/>
          <a:p>
            <a:r>
              <a:rPr lang="en-US" dirty="0"/>
              <a:t>You may change text and background colors, but the text and background colors selected in this template were chosen for readability in a large conference room</a:t>
            </a:r>
          </a:p>
          <a:p>
            <a:r>
              <a:rPr lang="en-US" dirty="0"/>
              <a:t>Avoid using too many colors in your presentation</a:t>
            </a:r>
          </a:p>
          <a:p>
            <a:r>
              <a:rPr lang="en-US" dirty="0"/>
              <a:t>Keep readability in a large room in mind if you make changes to background and text colors</a:t>
            </a:r>
          </a:p>
        </p:txBody>
      </p:sp>
      <p:sp>
        <p:nvSpPr>
          <p:cNvPr id="4" name="Picture Placeholder 3">
            <a:extLst>
              <a:ext uri="{FF2B5EF4-FFF2-40B4-BE49-F238E27FC236}">
                <a16:creationId xmlns:a16="http://schemas.microsoft.com/office/drawing/2014/main" id="{62190699-FE5C-4F98-BB92-D865EDA99FD7}"/>
              </a:ext>
            </a:extLst>
          </p:cNvPr>
          <p:cNvSpPr>
            <a:spLocks noGrp="1"/>
          </p:cNvSpPr>
          <p:nvPr>
            <p:ph type="pic" sz="quarter" idx="14"/>
          </p:nvPr>
        </p:nvSpPr>
        <p:spPr/>
      </p:sp>
      <p:sp>
        <p:nvSpPr>
          <p:cNvPr id="7" name="Slide Number Placeholder 4"/>
          <p:cNvSpPr>
            <a:spLocks noGrp="1"/>
          </p:cNvSpPr>
          <p:nvPr>
            <p:ph type="sldNum" sz="quarter" idx="4294967295"/>
          </p:nvPr>
        </p:nvSpPr>
        <p:spPr>
          <a:xfrm>
            <a:off x="11379200" y="6553200"/>
            <a:ext cx="812800" cy="304800"/>
          </a:xfrm>
          <a:prstGeom prst="rect">
            <a:avLst/>
          </a:prstGeom>
        </p:spPr>
        <p:txBody>
          <a:bodyPr/>
          <a:lstStyle/>
          <a:p>
            <a:fld id="{F910F89F-96CB-4440-BFF6-82301FE699AB}" type="slidenum">
              <a:rPr lang="en-US"/>
              <a:pPr/>
              <a:t>7</a:t>
            </a:fld>
            <a:endParaRPr lang="en-US" dirty="0"/>
          </a:p>
        </p:txBody>
      </p:sp>
    </p:spTree>
    <p:extLst>
      <p:ext uri="{BB962C8B-B14F-4D97-AF65-F5344CB8AC3E}">
        <p14:creationId xmlns:p14="http://schemas.microsoft.com/office/powerpoint/2010/main" val="243433482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Slides</a:t>
            </a:r>
          </a:p>
        </p:txBody>
      </p:sp>
      <p:sp>
        <p:nvSpPr>
          <p:cNvPr id="3" name="Content Placeholder 2"/>
          <p:cNvSpPr>
            <a:spLocks noGrp="1"/>
          </p:cNvSpPr>
          <p:nvPr>
            <p:ph idx="1"/>
          </p:nvPr>
        </p:nvSpPr>
        <p:spPr/>
        <p:txBody>
          <a:bodyPr/>
          <a:lstStyle/>
          <a:p>
            <a:r>
              <a:rPr lang="en-US" dirty="0"/>
              <a:t>You are allotted 20 minutes to present</a:t>
            </a:r>
          </a:p>
          <a:p>
            <a:r>
              <a:rPr lang="en-US" dirty="0"/>
              <a:t>It typically takes 1 to 2 minutes to properly present a slide and for the audience to absorb it; therefore you generally should </a:t>
            </a:r>
            <a:r>
              <a:rPr lang="en-US" u="sng" dirty="0"/>
              <a:t>not</a:t>
            </a:r>
            <a:r>
              <a:rPr lang="en-US" dirty="0"/>
              <a:t> exceed 20 slides</a:t>
            </a:r>
          </a:p>
          <a:p>
            <a:pPr lvl="1"/>
            <a:endParaRPr lang="en-US" dirty="0"/>
          </a:p>
          <a:p>
            <a:pPr lvl="1"/>
            <a:r>
              <a:rPr lang="en-US" dirty="0">
                <a:solidFill>
                  <a:schemeClr val="accent2"/>
                </a:solidFill>
              </a:rPr>
              <a:t>NOTE: If your presentation greatly exceeds 20 slides, the BATTCON Technical Committee may/will offer feedback</a:t>
            </a:r>
          </a:p>
        </p:txBody>
      </p:sp>
      <p:sp>
        <p:nvSpPr>
          <p:cNvPr id="10" name="Picture Placeholder 9">
            <a:extLst>
              <a:ext uri="{FF2B5EF4-FFF2-40B4-BE49-F238E27FC236}">
                <a16:creationId xmlns:a16="http://schemas.microsoft.com/office/drawing/2014/main" id="{8FBCB015-ECC6-4100-9498-DD1DE8D47B0A}"/>
              </a:ext>
            </a:extLst>
          </p:cNvPr>
          <p:cNvSpPr>
            <a:spLocks noGrp="1"/>
          </p:cNvSpPr>
          <p:nvPr>
            <p:ph type="pic" sz="quarter" idx="14"/>
          </p:nvPr>
        </p:nvSpPr>
        <p:spPr/>
      </p:sp>
      <p:sp>
        <p:nvSpPr>
          <p:cNvPr id="4" name="Slide Number Placeholder 3"/>
          <p:cNvSpPr>
            <a:spLocks noGrp="1"/>
          </p:cNvSpPr>
          <p:nvPr>
            <p:ph type="sldNum" sz="quarter" idx="4294967295"/>
          </p:nvPr>
        </p:nvSpPr>
        <p:spPr>
          <a:xfrm>
            <a:off x="11379200" y="6553200"/>
            <a:ext cx="812800" cy="304800"/>
          </a:xfrm>
          <a:prstGeom prst="rect">
            <a:avLst/>
          </a:prstGeom>
        </p:spPr>
        <p:txBody>
          <a:bodyPr/>
          <a:lstStyle/>
          <a:p>
            <a:fld id="{C546F0DC-F57E-4D36-9E94-03E44D3C3CD1}" type="slidenum">
              <a:rPr lang="en-US" smtClean="0"/>
              <a:pPr/>
              <a:t>8</a:t>
            </a:fld>
            <a:endParaRPr lang="en-US" dirty="0"/>
          </a:p>
        </p:txBody>
      </p:sp>
    </p:spTree>
    <p:extLst>
      <p:ext uri="{BB962C8B-B14F-4D97-AF65-F5344CB8AC3E}">
        <p14:creationId xmlns:p14="http://schemas.microsoft.com/office/powerpoint/2010/main" val="130615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69" y="400229"/>
            <a:ext cx="11637181" cy="771347"/>
          </a:xfrm>
        </p:spPr>
        <p:txBody>
          <a:bodyPr/>
          <a:lstStyle/>
          <a:p>
            <a:r>
              <a:rPr lang="en-US" sz="3200" dirty="0"/>
              <a:t>Additional information on Number of Slides</a:t>
            </a:r>
          </a:p>
        </p:txBody>
      </p:sp>
      <p:sp>
        <p:nvSpPr>
          <p:cNvPr id="3" name="Content Placeholder 2"/>
          <p:cNvSpPr>
            <a:spLocks noGrp="1"/>
          </p:cNvSpPr>
          <p:nvPr>
            <p:ph idx="1"/>
          </p:nvPr>
        </p:nvSpPr>
        <p:spPr/>
        <p:txBody>
          <a:bodyPr/>
          <a:lstStyle/>
          <a:p>
            <a:r>
              <a:rPr lang="en-US" dirty="0"/>
              <a:t>When you have a lot of info to convey, do not reduce the text size to fit it in 20 slides (see the previous comments about readability)</a:t>
            </a:r>
          </a:p>
          <a:p>
            <a:pPr lvl="1"/>
            <a:endParaRPr lang="en-US" dirty="0"/>
          </a:p>
          <a:p>
            <a:pPr marL="342900" lvl="1" indent="-342900">
              <a:buFont typeface="Arial" panose="020B0604020202020204" pitchFamily="34" charset="0"/>
              <a:buChar char="•"/>
            </a:pPr>
            <a:r>
              <a:rPr lang="en-US" dirty="0"/>
              <a:t>PowerPoint is not intended to include all the information in your paper – the audience will be able to read and reference all the content in the actual paper</a:t>
            </a:r>
          </a:p>
          <a:p>
            <a:pPr marL="342900" lvl="1" indent="-342900">
              <a:buFont typeface="Arial" panose="020B0604020202020204" pitchFamily="34" charset="0"/>
              <a:buChar char="•"/>
            </a:pPr>
            <a:r>
              <a:rPr lang="en-US" dirty="0"/>
              <a:t>PowerPoint is meant to highlight talking points (as a reminder to the presenter); it is not intended to be read line by line by the presenter</a:t>
            </a:r>
          </a:p>
        </p:txBody>
      </p:sp>
      <p:sp>
        <p:nvSpPr>
          <p:cNvPr id="7" name="Picture Placeholder 6">
            <a:extLst>
              <a:ext uri="{FF2B5EF4-FFF2-40B4-BE49-F238E27FC236}">
                <a16:creationId xmlns:a16="http://schemas.microsoft.com/office/drawing/2014/main" id="{D3BD2326-B39B-4C8A-A73B-11BC12C0A2CB}"/>
              </a:ext>
            </a:extLst>
          </p:cNvPr>
          <p:cNvSpPr>
            <a:spLocks noGrp="1"/>
          </p:cNvSpPr>
          <p:nvPr>
            <p:ph type="pic" sz="quarter" idx="14"/>
          </p:nvPr>
        </p:nvSpPr>
        <p:spPr/>
      </p:sp>
      <p:sp>
        <p:nvSpPr>
          <p:cNvPr id="4" name="Slide Number Placeholder 3"/>
          <p:cNvSpPr>
            <a:spLocks noGrp="1"/>
          </p:cNvSpPr>
          <p:nvPr>
            <p:ph type="sldNum" sz="quarter" idx="4294967295"/>
          </p:nvPr>
        </p:nvSpPr>
        <p:spPr>
          <a:xfrm>
            <a:off x="11379200" y="6553200"/>
            <a:ext cx="812800" cy="304800"/>
          </a:xfrm>
          <a:prstGeom prst="rect">
            <a:avLst/>
          </a:prstGeom>
        </p:spPr>
        <p:txBody>
          <a:bodyPr/>
          <a:lstStyle/>
          <a:p>
            <a:fld id="{C546F0DC-F57E-4D36-9E94-03E44D3C3CD1}" type="slidenum">
              <a:rPr lang="en-US" smtClean="0"/>
              <a:pPr/>
              <a:t>9</a:t>
            </a:fld>
            <a:endParaRPr lang="en-US" dirty="0"/>
          </a:p>
        </p:txBody>
      </p:sp>
    </p:spTree>
    <p:extLst>
      <p:ext uri="{BB962C8B-B14F-4D97-AF65-F5344CB8AC3E}">
        <p14:creationId xmlns:p14="http://schemas.microsoft.com/office/powerpoint/2010/main" val="3180753911"/>
      </p:ext>
    </p:extLst>
  </p:cSld>
  <p:clrMapOvr>
    <a:masterClrMapping/>
  </p:clrMapOvr>
</p:sld>
</file>

<file path=ppt/theme/theme1.xml><?xml version="1.0" encoding="utf-8"?>
<a:theme xmlns:a="http://schemas.openxmlformats.org/drawingml/2006/main" name="Battcon Presentation Template">
  <a:themeElements>
    <a:clrScheme name="BATTCON">
      <a:dk1>
        <a:srgbClr val="140D1E"/>
      </a:dk1>
      <a:lt1>
        <a:srgbClr val="FFFFFF"/>
      </a:lt1>
      <a:dk2>
        <a:srgbClr val="140D1E"/>
      </a:dk2>
      <a:lt2>
        <a:srgbClr val="FFFFFF"/>
      </a:lt2>
      <a:accent1>
        <a:srgbClr val="E6002C"/>
      </a:accent1>
      <a:accent2>
        <a:srgbClr val="6801F5"/>
      </a:accent2>
      <a:accent3>
        <a:srgbClr val="E6002C"/>
      </a:accent3>
      <a:accent4>
        <a:srgbClr val="6801F5"/>
      </a:accent4>
      <a:accent5>
        <a:srgbClr val="140D1E"/>
      </a:accent5>
      <a:accent6>
        <a:srgbClr val="140D1E"/>
      </a:accent6>
      <a:hlink>
        <a:srgbClr val="E6002C"/>
      </a:hlink>
      <a:folHlink>
        <a:srgbClr val="6801F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dirty="0" smtClean="0">
            <a:latin typeface="Arial"/>
            <a:cs typeface="Arial"/>
          </a:defRPr>
        </a:defPPr>
      </a:lstStyle>
    </a:txDef>
  </a:objectDefaults>
  <a:extraClrSchemeLst/>
  <a:extLst>
    <a:ext uri="{05A4C25C-085E-4340-85A3-A5531E510DB2}">
      <thm15:themeFamily xmlns:thm15="http://schemas.microsoft.com/office/thememl/2012/main" name="Battcon Template 2019" id="{0C6CEEC5-AECB-4A96-9FA0-FB0BDA28201A}" vid="{74C770CE-738C-41B9-8427-DA40A8FB2A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9BBD38D0AFCB498FE4C7284625E245" ma:contentTypeVersion="10" ma:contentTypeDescription="Create a new document." ma:contentTypeScope="" ma:versionID="b2f61f101f248f89e69de95cfd2f5477">
  <xsd:schema xmlns:xsd="http://www.w3.org/2001/XMLSchema" xmlns:xs="http://www.w3.org/2001/XMLSchema" xmlns:p="http://schemas.microsoft.com/office/2006/metadata/properties" xmlns:ns2="012017bc-cd99-4ff7-9b31-60f034f05a27" xmlns:ns3="baad104f-114d-4e32-9fc1-f3dd76150d54" targetNamespace="http://schemas.microsoft.com/office/2006/metadata/properties" ma:root="true" ma:fieldsID="f7d452497e5267e9d439473064aeae8e" ns2:_="" ns3:_="">
    <xsd:import namespace="012017bc-cd99-4ff7-9b31-60f034f05a27"/>
    <xsd:import namespace="baad104f-114d-4e32-9fc1-f3dd76150d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017bc-cd99-4ff7-9b31-60f034f05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ad104f-114d-4e32-9fc1-f3dd76150d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8FB4CA-F1D9-42A9-AE8C-F61457D1C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017bc-cd99-4ff7-9b31-60f034f05a27"/>
    <ds:schemaRef ds:uri="baad104f-114d-4e32-9fc1-f3dd76150d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F3A25D-ABEB-4BD0-88CC-5BC1DCCB19BD}">
  <ds:schemaRefs>
    <ds:schemaRef ds:uri="http://schemas.openxmlformats.org/package/2006/metadata/core-properties"/>
    <ds:schemaRef ds:uri="baad104f-114d-4e32-9fc1-f3dd76150d54"/>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012017bc-cd99-4ff7-9b31-60f034f05a27"/>
    <ds:schemaRef ds:uri="http://www.w3.org/XML/1998/namespace"/>
  </ds:schemaRefs>
</ds:datastoreItem>
</file>

<file path=customXml/itemProps3.xml><?xml version="1.0" encoding="utf-8"?>
<ds:datastoreItem xmlns:ds="http://schemas.openxmlformats.org/officeDocument/2006/customXml" ds:itemID="{F8BEFAB8-16F7-492B-A114-05697FAF13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BATTCON 2020 PPTX</Template>
  <TotalTime>0</TotalTime>
  <Words>1090</Words>
  <Application>Microsoft Office PowerPoint</Application>
  <PresentationFormat>Widescreen</PresentationFormat>
  <Paragraphs>177</Paragraphs>
  <Slides>21</Slides>
  <Notes>11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Lucida Grande</vt:lpstr>
      <vt:lpstr>Verdana</vt:lpstr>
      <vt:lpstr>Battcon Presentation Template</vt:lpstr>
      <vt:lpstr>INSTRUCTION</vt:lpstr>
      <vt:lpstr>INSTRUCTION</vt:lpstr>
      <vt:lpstr>PowerPoint Presentation</vt:lpstr>
      <vt:lpstr>PowerPoint Presentation</vt:lpstr>
      <vt:lpstr>BATTCON Approved Template</vt:lpstr>
      <vt:lpstr>Preferred Header Size is 36 pt</vt:lpstr>
      <vt:lpstr>Colors</vt:lpstr>
      <vt:lpstr>Number of Slides</vt:lpstr>
      <vt:lpstr>Additional information on Number of Slides</vt:lpstr>
      <vt:lpstr>Removing Logos from Slides</vt:lpstr>
      <vt:lpstr>Examples: Inadequate Graphics</vt:lpstr>
      <vt:lpstr>Example: Good Graphics</vt:lpstr>
      <vt:lpstr>Example: unreadable Table</vt:lpstr>
      <vt:lpstr>Example: readable Table </vt:lpstr>
      <vt:lpstr>Attention: please read</vt:lpstr>
      <vt:lpstr>Contact Info</vt:lpstr>
      <vt:lpstr>session evaluation </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dc:title>
  <dc:creator>Rene de Freitas</dc:creator>
  <cp:lastModifiedBy>Diane Schroder, ConferenceDirect</cp:lastModifiedBy>
  <cp:revision>10</cp:revision>
  <dcterms:created xsi:type="dcterms:W3CDTF">2020-01-08T17:52:22Z</dcterms:created>
  <dcterms:modified xsi:type="dcterms:W3CDTF">2023-01-10T15:29:29Z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0x010100C59BBD38D0AFCB498FE4C7284625E245</vt:lpwstr>
  </property>
</Properties>
</file>